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presProps" Target="presProps.xml"/>
  <Relationship Id="rId222" Type="http://schemas.openxmlformats.org/officeDocument/2006/relationships/viewProps" Target="viewProps.xml"/>
  <Relationship Id="rId223"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166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image" Target="../media/71037_ca_object_representations_media_169_large1.jpg"/>
</Relationships>

</file>

<file path=ppt/slides/_rels/slide10.xml.rels><?xml version="1.0" encoding="UTF-8" standalone="yes"?>
<Relationships xmlns="http://schemas.openxmlformats.org/package/2006/relationships">
  <Relationship Id="rId1" Type="http://schemas.openxmlformats.org/officeDocument/2006/relationships/image" Target="../media/28761_ca_object_representations_media_327_large10.jpg"/>
</Relationships>

</file>

<file path=ppt/slides/_rels/slide100.xml.rels><?xml version="1.0" encoding="UTF-8" standalone="yes"?>
<Relationships xmlns="http://schemas.openxmlformats.org/package/2006/relationships">
  <Relationship Id="rId1" Type="http://schemas.openxmlformats.org/officeDocument/2006/relationships/image" Target="../media/12714_ca_object_representations_media_405_large100.jpg"/>
</Relationships>

</file>

<file path=ppt/slides/_rels/slide101.xml.rels><?xml version="1.0" encoding="UTF-8" standalone="yes"?>
<Relationships xmlns="http://schemas.openxmlformats.org/package/2006/relationships">
  <Relationship Id="rId1" Type="http://schemas.openxmlformats.org/officeDocument/2006/relationships/image" Target="../media/66808_ca_object_representations_media_410_large101.jpg"/>
</Relationships>

</file>

<file path=ppt/slides/_rels/slide102.xml.rels><?xml version="1.0" encoding="UTF-8" standalone="yes"?>
<Relationships xmlns="http://schemas.openxmlformats.org/package/2006/relationships">
  <Relationship Id="rId1" Type="http://schemas.openxmlformats.org/officeDocument/2006/relationships/image" Target="../media/88476_ca_object_representations_media_412_large102.jpg"/>
</Relationships>

</file>

<file path=ppt/slides/_rels/slide103.xml.rels><?xml version="1.0" encoding="UTF-8" standalone="yes"?>
<Relationships xmlns="http://schemas.openxmlformats.org/package/2006/relationships">
  <Relationship Id="rId1" Type="http://schemas.openxmlformats.org/officeDocument/2006/relationships/image" Target="../media/83420_ca_object_representations_media_417_large103.jpg"/>
</Relationships>

</file>

<file path=ppt/slides/_rels/slide104.xml.rels><?xml version="1.0" encoding="UTF-8" standalone="yes"?>
<Relationships xmlns="http://schemas.openxmlformats.org/package/2006/relationships">
  <Relationship Id="rId1" Type="http://schemas.openxmlformats.org/officeDocument/2006/relationships/image" Target="../media/77487_ca_object_representations_media_418_large104.jpg"/>
</Relationships>

</file>

<file path=ppt/slides/_rels/slide105.xml.rels><?xml version="1.0" encoding="UTF-8" standalone="yes"?>
<Relationships xmlns="http://schemas.openxmlformats.org/package/2006/relationships">
  <Relationship Id="rId1" Type="http://schemas.openxmlformats.org/officeDocument/2006/relationships/image" Target="../media/12526_ca_object_representations_media_62_large105.jpg"/>
</Relationships>

</file>

<file path=ppt/slides/_rels/slide106.xml.rels><?xml version="1.0" encoding="UTF-8" standalone="yes"?>
<Relationships xmlns="http://schemas.openxmlformats.org/package/2006/relationships">
  <Relationship Id="rId1" Type="http://schemas.openxmlformats.org/officeDocument/2006/relationships/image" Target="../media/84848_ca_object_representations_media_228_large106.jpg"/>
</Relationships>

</file>

<file path=ppt/slides/_rels/slide107.xml.rels><?xml version="1.0" encoding="UTF-8" standalone="yes"?>
<Relationships xmlns="http://schemas.openxmlformats.org/package/2006/relationships">
  <Relationship Id="rId1" Type="http://schemas.openxmlformats.org/officeDocument/2006/relationships/image" Target="../media/7751_ca_object_representations_media_226_large107.jpg"/>
</Relationships>

</file>

<file path=ppt/slides/_rels/slide108.xml.rels><?xml version="1.0" encoding="UTF-8" standalone="yes"?>
<Relationships xmlns="http://schemas.openxmlformats.org/package/2006/relationships">
  <Relationship Id="rId1" Type="http://schemas.openxmlformats.org/officeDocument/2006/relationships/image" Target="../media/50392_ca_object_representations_media_227_large108.jpg"/>
</Relationships>

</file>

<file path=ppt/slides/_rels/slide109.xml.rels><?xml version="1.0" encoding="UTF-8" standalone="yes"?>
<Relationships xmlns="http://schemas.openxmlformats.org/package/2006/relationships">
  <Relationship Id="rId1" Type="http://schemas.openxmlformats.org/officeDocument/2006/relationships/image" Target="../media/43499_ca_object_representations_media_230_large109.jpg"/>
</Relationships>

</file>

<file path=ppt/slides/_rels/slide11.xml.rels><?xml version="1.0" encoding="UTF-8" standalone="yes"?>
<Relationships xmlns="http://schemas.openxmlformats.org/package/2006/relationships">
  <Relationship Id="rId1" Type="http://schemas.openxmlformats.org/officeDocument/2006/relationships/image" Target="../media/44345_ca_object_representations_media_330_large11.jpg"/>
</Relationships>

</file>

<file path=ppt/slides/_rels/slide110.xml.rels><?xml version="1.0" encoding="UTF-8" standalone="yes"?>
<Relationships xmlns="http://schemas.openxmlformats.org/package/2006/relationships">
  <Relationship Id="rId1" Type="http://schemas.openxmlformats.org/officeDocument/2006/relationships/image" Target="../media/24739_ca_object_representations_media_468_large110.jpg"/>
</Relationships>

</file>

<file path=ppt/slides/_rels/slide111.xml.rels><?xml version="1.0" encoding="UTF-8" standalone="yes"?>
<Relationships xmlns="http://schemas.openxmlformats.org/package/2006/relationships">
  <Relationship Id="rId1" Type="http://schemas.openxmlformats.org/officeDocument/2006/relationships/image" Target="../media/52208_ca_object_representations_media_540_large111.jpg"/>
</Relationships>

</file>

<file path=ppt/slides/_rels/slide112.xml.rels><?xml version="1.0" encoding="UTF-8" standalone="yes"?>
<Relationships xmlns="http://schemas.openxmlformats.org/package/2006/relationships">
  <Relationship Id="rId1" Type="http://schemas.openxmlformats.org/officeDocument/2006/relationships/image" Target="../media/14791_ca_object_representations_media_467_large112.jpg"/>
</Relationships>

</file>

<file path=ppt/slides/_rels/slide113.xml.rels><?xml version="1.0" encoding="UTF-8" standalone="yes"?>
<Relationships xmlns="http://schemas.openxmlformats.org/package/2006/relationships">
  <Relationship Id="rId1" Type="http://schemas.openxmlformats.org/officeDocument/2006/relationships/image" Target="../media/64334_ca_object_representations_media_89_large113.jpg"/>
</Relationships>

</file>

<file path=ppt/slides/_rels/slide114.xml.rels><?xml version="1.0" encoding="UTF-8" standalone="yes"?>
<Relationships xmlns="http://schemas.openxmlformats.org/package/2006/relationships">
  <Relationship Id="rId1" Type="http://schemas.openxmlformats.org/officeDocument/2006/relationships/image" Target="../media/6762_ca_object_representations_media_87_large114.jpg"/>
</Relationships>

</file>

<file path=ppt/slides/_rels/slide115.xml.rels><?xml version="1.0" encoding="UTF-8" standalone="yes"?>
<Relationships xmlns="http://schemas.openxmlformats.org/package/2006/relationships">
  <Relationship Id="rId1" Type="http://schemas.openxmlformats.org/officeDocument/2006/relationships/image" Target="../media/6302_ca_object_representations_media_88_large115.jpg"/>
</Relationships>

</file>

<file path=ppt/slides/_rels/slide116.xml.rels><?xml version="1.0" encoding="UTF-8" standalone="yes"?>
<Relationships xmlns="http://schemas.openxmlformats.org/package/2006/relationships">
  <Relationship Id="rId1" Type="http://schemas.openxmlformats.org/officeDocument/2006/relationships/image" Target="../media/70223_ca_object_representations_media_84_large116.jpg"/>
</Relationships>

</file>

<file path=ppt/slides/_rels/slide117.xml.rels><?xml version="1.0" encoding="UTF-8" standalone="yes"?>
<Relationships xmlns="http://schemas.openxmlformats.org/package/2006/relationships">
  <Relationship Id="rId1" Type="http://schemas.openxmlformats.org/officeDocument/2006/relationships/image" Target="../media/66601_ca_object_representations_media_68_large117.jpg"/>
</Relationships>

</file>

<file path=ppt/slides/_rels/slide118.xml.rels><?xml version="1.0" encoding="UTF-8" standalone="yes"?>
<Relationships xmlns="http://schemas.openxmlformats.org/package/2006/relationships">
  <Relationship Id="rId1" Type="http://schemas.openxmlformats.org/officeDocument/2006/relationships/image" Target="../media/7475_ca_object_representations_media_208_large118.jpg"/>
</Relationships>

</file>

<file path=ppt/slides/_rels/slide119.xml.rels><?xml version="1.0" encoding="UTF-8" standalone="yes"?>
<Relationships xmlns="http://schemas.openxmlformats.org/package/2006/relationships">
  <Relationship Id="rId1" Type="http://schemas.openxmlformats.org/officeDocument/2006/relationships/image" Target="../media/69807_ca_object_representations_media_207_large119.jpg"/>
</Relationships>

</file>

<file path=ppt/slides/_rels/slide12.xml.rels><?xml version="1.0" encoding="UTF-8" standalone="yes"?>
<Relationships xmlns="http://schemas.openxmlformats.org/package/2006/relationships">
  <Relationship Id="rId1" Type="http://schemas.openxmlformats.org/officeDocument/2006/relationships/image" Target="../media/64008_ca_object_representations_media_313_large12.jpg"/>
</Relationships>

</file>

<file path=ppt/slides/_rels/slide120.xml.rels><?xml version="1.0" encoding="UTF-8" standalone="yes"?>
<Relationships xmlns="http://schemas.openxmlformats.org/package/2006/relationships">
  <Relationship Id="rId1" Type="http://schemas.openxmlformats.org/officeDocument/2006/relationships/image" Target="../media/56253_ca_object_representations_media_346_large120.jpg"/>
</Relationships>

</file>

<file path=ppt/slides/_rels/slide121.xml.rels><?xml version="1.0" encoding="UTF-8" standalone="yes"?>
<Relationships xmlns="http://schemas.openxmlformats.org/package/2006/relationships">
  <Relationship Id="rId1" Type="http://schemas.openxmlformats.org/officeDocument/2006/relationships/image" Target="../media/2148_ca_object_representations_media_341_large121.jpg"/>
</Relationships>

</file>

<file path=ppt/slides/_rels/slide122.xml.rels><?xml version="1.0" encoding="UTF-8" standalone="yes"?>
<Relationships xmlns="http://schemas.openxmlformats.org/package/2006/relationships">
  <Relationship Id="rId1" Type="http://schemas.openxmlformats.org/officeDocument/2006/relationships/image" Target="../media/71180_ca_object_representations_media_342_large122.jpg"/>
</Relationships>

</file>

<file path=ppt/slides/_rels/slide123.xml.rels><?xml version="1.0" encoding="UTF-8" standalone="yes"?>
<Relationships xmlns="http://schemas.openxmlformats.org/package/2006/relationships">
  <Relationship Id="rId1" Type="http://schemas.openxmlformats.org/officeDocument/2006/relationships/image" Target="../media/29957_ca_object_representations_media_349_large123.jpg"/>
</Relationships>

</file>

<file path=ppt/slides/_rels/slide124.xml.rels><?xml version="1.0" encoding="UTF-8" standalone="yes"?>
<Relationships xmlns="http://schemas.openxmlformats.org/package/2006/relationships">
  <Relationship Id="rId1" Type="http://schemas.openxmlformats.org/officeDocument/2006/relationships/image" Target="../media/70863_ca_object_representations_media_351_large124.jpg"/>
</Relationships>

</file>

<file path=ppt/slides/_rels/slide125.xml.rels><?xml version="1.0" encoding="UTF-8" standalone="yes"?>
<Relationships xmlns="http://schemas.openxmlformats.org/package/2006/relationships">
  <Relationship Id="rId1" Type="http://schemas.openxmlformats.org/officeDocument/2006/relationships/image" Target="../media/98385_ca_object_representations_media_340_large125.jpg"/>
</Relationships>

</file>

<file path=ppt/slides/_rels/slide126.xml.rels><?xml version="1.0" encoding="UTF-8" standalone="yes"?>
<Relationships xmlns="http://schemas.openxmlformats.org/package/2006/relationships">
  <Relationship Id="rId1" Type="http://schemas.openxmlformats.org/officeDocument/2006/relationships/image" Target="../media/64454_ca_object_representations_media_350_large126.jpg"/>
</Relationships>

</file>

<file path=ppt/slides/_rels/slide127.xml.rels><?xml version="1.0" encoding="UTF-8" standalone="yes"?>
<Relationships xmlns="http://schemas.openxmlformats.org/package/2006/relationships">
  <Relationship Id="rId1" Type="http://schemas.openxmlformats.org/officeDocument/2006/relationships/image" Target="../media/47093_ca_object_representations_media_354_large127.jpg"/>
</Relationships>

</file>

<file path=ppt/slides/_rels/slide128.xml.rels><?xml version="1.0" encoding="UTF-8" standalone="yes"?>
<Relationships xmlns="http://schemas.openxmlformats.org/package/2006/relationships">
  <Relationship Id="rId1" Type="http://schemas.openxmlformats.org/officeDocument/2006/relationships/image" Target="../media/18527_ca_object_representations_media_345_large128.jpg"/>
</Relationships>

</file>

<file path=ppt/slides/_rels/slide129.xml.rels><?xml version="1.0" encoding="UTF-8" standalone="yes"?>
<Relationships xmlns="http://schemas.openxmlformats.org/package/2006/relationships">
  <Relationship Id="rId1" Type="http://schemas.openxmlformats.org/officeDocument/2006/relationships/image" Target="../media/82568_ca_object_representations_media_352_large129.jpg"/>
</Relationships>

</file>

<file path=ppt/slides/_rels/slide13.xml.rels><?xml version="1.0" encoding="UTF-8" standalone="yes"?>
<Relationships xmlns="http://schemas.openxmlformats.org/package/2006/relationships">
  <Relationship Id="rId1" Type="http://schemas.openxmlformats.org/officeDocument/2006/relationships/image" Target="../media/88848_ca_object_representations_media_325_large13.jpg"/>
</Relationships>

</file>

<file path=ppt/slides/_rels/slide130.xml.rels><?xml version="1.0" encoding="UTF-8" standalone="yes"?>
<Relationships xmlns="http://schemas.openxmlformats.org/package/2006/relationships">
  <Relationship Id="rId1" Type="http://schemas.openxmlformats.org/officeDocument/2006/relationships/image" Target="../media/86314_ca_object_representations_media_348_large130.jpg"/>
</Relationships>

</file>

<file path=ppt/slides/_rels/slide131.xml.rels><?xml version="1.0" encoding="UTF-8" standalone="yes"?>
<Relationships xmlns="http://schemas.openxmlformats.org/package/2006/relationships">
  <Relationship Id="rId1" Type="http://schemas.openxmlformats.org/officeDocument/2006/relationships/image" Target="../media/74171_ca_object_representations_media_336_large131.jpg"/>
</Relationships>

</file>

<file path=ppt/slides/_rels/slide132.xml.rels><?xml version="1.0" encoding="UTF-8" standalone="yes"?>
<Relationships xmlns="http://schemas.openxmlformats.org/package/2006/relationships">
  <Relationship Id="rId1" Type="http://schemas.openxmlformats.org/officeDocument/2006/relationships/image" Target="../media/69687_ca_object_representations_media_356_large132.jpg"/>
</Relationships>

</file>

<file path=ppt/slides/_rels/slide133.xml.rels><?xml version="1.0" encoding="UTF-8" standalone="yes"?>
<Relationships xmlns="http://schemas.openxmlformats.org/package/2006/relationships">
  <Relationship Id="rId1" Type="http://schemas.openxmlformats.org/officeDocument/2006/relationships/image" Target="../media/64713_ca_object_representations_media_347_large133.jpg"/>
</Relationships>

</file>

<file path=ppt/slides/_rels/slide134.xml.rels><?xml version="1.0" encoding="UTF-8" standalone="yes"?>
<Relationships xmlns="http://schemas.openxmlformats.org/package/2006/relationships">
  <Relationship Id="rId1" Type="http://schemas.openxmlformats.org/officeDocument/2006/relationships/image" Target="../media/48975_ca_object_representations_media_343_large134.jpg"/>
</Relationships>

</file>

<file path=ppt/slides/_rels/slide135.xml.rels><?xml version="1.0" encoding="UTF-8" standalone="yes"?>
<Relationships xmlns="http://schemas.openxmlformats.org/package/2006/relationships">
  <Relationship Id="rId1" Type="http://schemas.openxmlformats.org/officeDocument/2006/relationships/image" Target="../media/42859_ca_object_representations_media_338_large135.jpg"/>
</Relationships>

</file>

<file path=ppt/slides/_rels/slide136.xml.rels><?xml version="1.0" encoding="UTF-8" standalone="yes"?>
<Relationships xmlns="http://schemas.openxmlformats.org/package/2006/relationships">
  <Relationship Id="rId1" Type="http://schemas.openxmlformats.org/officeDocument/2006/relationships/image" Target="../media/55249_ca_object_representations_media_344_large136.jpg"/>
</Relationships>

</file>

<file path=ppt/slides/_rels/slide137.xml.rels><?xml version="1.0" encoding="UTF-8" standalone="yes"?>
<Relationships xmlns="http://schemas.openxmlformats.org/package/2006/relationships">
  <Relationship Id="rId1" Type="http://schemas.openxmlformats.org/officeDocument/2006/relationships/image" Target="../media/9553_ca_object_representations_media_355_large137.jpg"/>
</Relationships>

</file>

<file path=ppt/slides/_rels/slide138.xml.rels><?xml version="1.0" encoding="UTF-8" standalone="yes"?>
<Relationships xmlns="http://schemas.openxmlformats.org/package/2006/relationships">
  <Relationship Id="rId1" Type="http://schemas.openxmlformats.org/officeDocument/2006/relationships/image" Target="../media/61777_ca_object_representations_media_205_large138.jpg"/>
</Relationships>

</file>

<file path=ppt/slides/_rels/slide139.xml.rels><?xml version="1.0" encoding="UTF-8" standalone="yes"?>
<Relationships xmlns="http://schemas.openxmlformats.org/package/2006/relationships">
  <Relationship Id="rId1" Type="http://schemas.openxmlformats.org/officeDocument/2006/relationships/image" Target="../media/9433_ca_object_representations_media_244_large139.jpg"/>
</Relationships>

</file>

<file path=ppt/slides/_rels/slide14.xml.rels><?xml version="1.0" encoding="UTF-8" standalone="yes"?>
<Relationships xmlns="http://schemas.openxmlformats.org/package/2006/relationships">
  <Relationship Id="rId1" Type="http://schemas.openxmlformats.org/officeDocument/2006/relationships/image" Target="../media/96842_ca_object_representations_media_293_large14.jpg"/>
</Relationships>

</file>

<file path=ppt/slides/_rels/slide140.xml.rels><?xml version="1.0" encoding="UTF-8" standalone="yes"?>
<Relationships xmlns="http://schemas.openxmlformats.org/package/2006/relationships">
  <Relationship Id="rId1" Type="http://schemas.openxmlformats.org/officeDocument/2006/relationships/image" Target="../media/34291_ca_object_representations_media_248_large140.jpg"/>
</Relationships>

</file>

<file path=ppt/slides/_rels/slide141.xml.rels><?xml version="1.0" encoding="UTF-8" standalone="yes"?>
<Relationships xmlns="http://schemas.openxmlformats.org/package/2006/relationships">
  <Relationship Id="rId1" Type="http://schemas.openxmlformats.org/officeDocument/2006/relationships/image" Target="../media/41985_ca_object_representations_media_250_large141.jpg"/>
</Relationships>

</file>

<file path=ppt/slides/_rels/slide142.xml.rels><?xml version="1.0" encoding="UTF-8" standalone="yes"?>
<Relationships xmlns="http://schemas.openxmlformats.org/package/2006/relationships">
  <Relationship Id="rId1" Type="http://schemas.openxmlformats.org/officeDocument/2006/relationships/image" Target="../media/86981_ca_object_representations_media_204_large142.jpg"/>
</Relationships>

</file>

<file path=ppt/slides/_rels/slide143.xml.rels><?xml version="1.0" encoding="UTF-8" standalone="yes"?>
<Relationships xmlns="http://schemas.openxmlformats.org/package/2006/relationships">
  <Relationship Id="rId1" Type="http://schemas.openxmlformats.org/officeDocument/2006/relationships/image" Target="../media/33189_ca_object_representations_media_245_large143.jpg"/>
</Relationships>

</file>

<file path=ppt/slides/_rels/slide144.xml.rels><?xml version="1.0" encoding="UTF-8" standalone="yes"?>
<Relationships xmlns="http://schemas.openxmlformats.org/package/2006/relationships">
  <Relationship Id="rId1" Type="http://schemas.openxmlformats.org/officeDocument/2006/relationships/image" Target="../media/55147_ca_object_representations_media_253_large144.jpg"/>
</Relationships>

</file>

<file path=ppt/slides/_rels/slide145.xml.rels><?xml version="1.0" encoding="UTF-8" standalone="yes"?>
<Relationships xmlns="http://schemas.openxmlformats.org/package/2006/relationships">
  <Relationship Id="rId1" Type="http://schemas.openxmlformats.org/officeDocument/2006/relationships/image" Target="../media/46846_ca_object_representations_media_251_large145.jpg"/>
</Relationships>

</file>

<file path=ppt/slides/_rels/slide146.xml.rels><?xml version="1.0" encoding="UTF-8" standalone="yes"?>
<Relationships xmlns="http://schemas.openxmlformats.org/package/2006/relationships">
  <Relationship Id="rId1" Type="http://schemas.openxmlformats.org/officeDocument/2006/relationships/image" Target="../media/92634_ca_object_representations_media_246_large146.jpg"/>
</Relationships>

</file>

<file path=ppt/slides/_rels/slide147.xml.rels><?xml version="1.0" encoding="UTF-8" standalone="yes"?>
<Relationships xmlns="http://schemas.openxmlformats.org/package/2006/relationships">
  <Relationship Id="rId1" Type="http://schemas.openxmlformats.org/officeDocument/2006/relationships/image" Target="../media/30327_ca_object_representations_media_143_large147.jpg"/>
</Relationships>

</file>

<file path=ppt/slides/_rels/slide148.xml.rels><?xml version="1.0" encoding="UTF-8" standalone="yes"?>
<Relationships xmlns="http://schemas.openxmlformats.org/package/2006/relationships">
  <Relationship Id="rId1" Type="http://schemas.openxmlformats.org/officeDocument/2006/relationships/image" Target="../media/23669_ca_object_representations_media_142_large148.jpg"/>
</Relationships>

</file>

<file path=ppt/slides/_rels/slide149.xml.rels><?xml version="1.0" encoding="UTF-8" standalone="yes"?>
<Relationships xmlns="http://schemas.openxmlformats.org/package/2006/relationships">
  <Relationship Id="rId1" Type="http://schemas.openxmlformats.org/officeDocument/2006/relationships/image" Target="../media/92457_ca_object_representations_media_137_large149.jpg"/>
</Relationships>

</file>

<file path=ppt/slides/_rels/slide15.xml.rels><?xml version="1.0" encoding="UTF-8" standalone="yes"?>
<Relationships xmlns="http://schemas.openxmlformats.org/package/2006/relationships">
  <Relationship Id="rId1" Type="http://schemas.openxmlformats.org/officeDocument/2006/relationships/image" Target="../media/43689_ca_object_representations_media_294_large15.jpg"/>
</Relationships>

</file>

<file path=ppt/slides/_rels/slide150.xml.rels><?xml version="1.0" encoding="UTF-8" standalone="yes"?>
<Relationships xmlns="http://schemas.openxmlformats.org/package/2006/relationships">
  <Relationship Id="rId1" Type="http://schemas.openxmlformats.org/officeDocument/2006/relationships/image" Target="../media/97850_ca_object_representations_media_93_large150.jpg"/>
</Relationships>

</file>

<file path=ppt/slides/_rels/slide151.xml.rels><?xml version="1.0" encoding="UTF-8" standalone="yes"?>
<Relationships xmlns="http://schemas.openxmlformats.org/package/2006/relationships">
  <Relationship Id="rId1" Type="http://schemas.openxmlformats.org/officeDocument/2006/relationships/image" Target="../media/63418_ca_object_representations_media_102_large151.jpg"/>
</Relationships>

</file>

<file path=ppt/slides/_rels/slide152.xml.rels><?xml version="1.0" encoding="UTF-8" standalone="yes"?>
<Relationships xmlns="http://schemas.openxmlformats.org/package/2006/relationships">
  <Relationship Id="rId1" Type="http://schemas.openxmlformats.org/officeDocument/2006/relationships/image" Target="../media/52319_ca_object_representations_media_272_large152.jpg"/>
</Relationships>

</file>

<file path=ppt/slides/_rels/slide153.xml.rels><?xml version="1.0" encoding="UTF-8" standalone="yes"?>
<Relationships xmlns="http://schemas.openxmlformats.org/package/2006/relationships">
  <Relationship Id="rId1" Type="http://schemas.openxmlformats.org/officeDocument/2006/relationships/image" Target="../media/15701_ca_object_representations_media_271_large153.jpg"/>
</Relationships>

</file>

<file path=ppt/slides/_rels/slide154.xml.rels><?xml version="1.0" encoding="UTF-8" standalone="yes"?>
<Relationships xmlns="http://schemas.openxmlformats.org/package/2006/relationships">
  <Relationship Id="rId1" Type="http://schemas.openxmlformats.org/officeDocument/2006/relationships/image" Target="../media/98353_ca_object_representations_media_67_large154.jpg"/>
</Relationships>

</file>

<file path=ppt/slides/_rels/slide155.xml.rels><?xml version="1.0" encoding="UTF-8" standalone="yes"?>
<Relationships xmlns="http://schemas.openxmlformats.org/package/2006/relationships">
  <Relationship Id="rId1" Type="http://schemas.openxmlformats.org/officeDocument/2006/relationships/image" Target="../media/29100_ca_object_representations_media_106_large155.jpg"/>
</Relationships>

</file>

<file path=ppt/slides/_rels/slide156.xml.rels><?xml version="1.0" encoding="UTF-8" standalone="yes"?>
<Relationships xmlns="http://schemas.openxmlformats.org/package/2006/relationships">
  <Relationship Id="rId1" Type="http://schemas.openxmlformats.org/officeDocument/2006/relationships/image" Target="../media/32600_ca_object_representations_media_105_large156.jpg"/>
</Relationships>

</file>

<file path=ppt/slides/_rels/slide157.xml.rels><?xml version="1.0" encoding="UTF-8" standalone="yes"?>
<Relationships xmlns="http://schemas.openxmlformats.org/package/2006/relationships">
  <Relationship Id="rId1" Type="http://schemas.openxmlformats.org/officeDocument/2006/relationships/image" Target="../media/2568_ca_object_representations_media_95_large157.jpg"/>
</Relationships>

</file>

<file path=ppt/slides/_rels/slide158.xml.rels><?xml version="1.0" encoding="UTF-8" standalone="yes"?>
<Relationships xmlns="http://schemas.openxmlformats.org/package/2006/relationships">
  <Relationship Id="rId1" Type="http://schemas.openxmlformats.org/officeDocument/2006/relationships/image" Target="../media/31471_ca_object_representations_media_96_large158.jpg"/>
</Relationships>

</file>

<file path=ppt/slides/_rels/slide159.xml.rels><?xml version="1.0" encoding="UTF-8" standalone="yes"?>
<Relationships xmlns="http://schemas.openxmlformats.org/package/2006/relationships">
  <Relationship Id="rId1" Type="http://schemas.openxmlformats.org/officeDocument/2006/relationships/image" Target="../media/47268_ca_object_representations_media_104_large159.jpg"/>
</Relationships>

</file>

<file path=ppt/slides/_rels/slide16.xml.rels><?xml version="1.0" encoding="UTF-8" standalone="yes"?>
<Relationships xmlns="http://schemas.openxmlformats.org/package/2006/relationships">
  <Relationship Id="rId1" Type="http://schemas.openxmlformats.org/officeDocument/2006/relationships/image" Target="../media/96056_ca_object_representations_media_290_large16.jpg"/>
</Relationships>

</file>

<file path=ppt/slides/_rels/slide160.xml.rels><?xml version="1.0" encoding="UTF-8" standalone="yes"?>
<Relationships xmlns="http://schemas.openxmlformats.org/package/2006/relationships">
  <Relationship Id="rId1" Type="http://schemas.openxmlformats.org/officeDocument/2006/relationships/image" Target="../media/37097_ca_object_representations_media_98_large160.jpg"/>
</Relationships>

</file>

<file path=ppt/slides/_rels/slide161.xml.rels><?xml version="1.0" encoding="UTF-8" standalone="yes"?>
<Relationships xmlns="http://schemas.openxmlformats.org/package/2006/relationships">
  <Relationship Id="rId1" Type="http://schemas.openxmlformats.org/officeDocument/2006/relationships/image" Target="../media/79716_ca_object_representations_media_103_large161.jpg"/>
</Relationships>

</file>

<file path=ppt/slides/_rels/slide162.xml.rels><?xml version="1.0" encoding="UTF-8" standalone="yes"?>
<Relationships xmlns="http://schemas.openxmlformats.org/package/2006/relationships">
  <Relationship Id="rId1" Type="http://schemas.openxmlformats.org/officeDocument/2006/relationships/image" Target="../media/24667_ca_object_representations_media_558_large162.jpg"/>
</Relationships>

</file>

<file path=ppt/slides/_rels/slide163.xml.rels><?xml version="1.0" encoding="UTF-8" standalone="yes"?>
<Relationships xmlns="http://schemas.openxmlformats.org/package/2006/relationships">
  <Relationship Id="rId1" Type="http://schemas.openxmlformats.org/officeDocument/2006/relationships/image" Target="../media/96079_ca_object_representations_media_556_large163.jpg"/>
</Relationships>

</file>

<file path=ppt/slides/_rels/slide164.xml.rels><?xml version="1.0" encoding="UTF-8" standalone="yes"?>
<Relationships xmlns="http://schemas.openxmlformats.org/package/2006/relationships"/>

</file>

<file path=ppt/slides/_rels/slide165.xml.rels><?xml version="1.0" encoding="UTF-8" standalone="yes"?>
<Relationships xmlns="http://schemas.openxmlformats.org/package/2006/relationships"/>

</file>

<file path=ppt/slides/_rels/slide166.xml.rels><?xml version="1.0" encoding="UTF-8" standalone="yes"?>
<Relationships xmlns="http://schemas.openxmlformats.org/package/2006/relationships">
  <Relationship Id="rId1" Type="http://schemas.openxmlformats.org/officeDocument/2006/relationships/image" Target="../media/14615_ca_object_representations_media_536_large164.jpg"/>
</Relationships>

</file>

<file path=ppt/slides/_rels/slide167.xml.rels><?xml version="1.0" encoding="UTF-8" standalone="yes"?>
<Relationships xmlns="http://schemas.openxmlformats.org/package/2006/relationships">
  <Relationship Id="rId1" Type="http://schemas.openxmlformats.org/officeDocument/2006/relationships/image" Target="../media/79932_ca_object_representations_media_548_large165.jpg"/>
</Relationships>

</file>

<file path=ppt/slides/_rels/slide168.xml.rels><?xml version="1.0" encoding="UTF-8" standalone="yes"?>
<Relationships xmlns="http://schemas.openxmlformats.org/package/2006/relationships">
  <Relationship Id="rId1" Type="http://schemas.openxmlformats.org/officeDocument/2006/relationships/image" Target="../media/25619_ca_object_representations_media_469_large166.jpg"/>
</Relationships>

</file>

<file path=ppt/slides/_rels/slide169.xml.rels><?xml version="1.0" encoding="UTF-8" standalone="yes"?>
<Relationships xmlns="http://schemas.openxmlformats.org/package/2006/relationships">
  <Relationship Id="rId1" Type="http://schemas.openxmlformats.org/officeDocument/2006/relationships/image" Target="../media/84257_ca_object_representations_media_470_large167.jpg"/>
</Relationships>

</file>

<file path=ppt/slides/_rels/slide17.xml.rels><?xml version="1.0" encoding="UTF-8" standalone="yes"?>
<Relationships xmlns="http://schemas.openxmlformats.org/package/2006/relationships">
  <Relationship Id="rId1" Type="http://schemas.openxmlformats.org/officeDocument/2006/relationships/image" Target="../media/16135_ca_object_representations_media_288_large17.jpg"/>
</Relationships>

</file>

<file path=ppt/slides/_rels/slide170.xml.rels><?xml version="1.0" encoding="UTF-8" standalone="yes"?>
<Relationships xmlns="http://schemas.openxmlformats.org/package/2006/relationships">
  <Relationship Id="rId1" Type="http://schemas.openxmlformats.org/officeDocument/2006/relationships/image" Target="../media/42118_ca_object_representations_media_471_large168.jpg"/>
</Relationships>

</file>

<file path=ppt/slides/_rels/slide171.xml.rels><?xml version="1.0" encoding="UTF-8" standalone="yes"?>
<Relationships xmlns="http://schemas.openxmlformats.org/package/2006/relationships"/>

</file>

<file path=ppt/slides/_rels/slide172.xml.rels><?xml version="1.0" encoding="UTF-8" standalone="yes"?>
<Relationships xmlns="http://schemas.openxmlformats.org/package/2006/relationships">
  <Relationship Id="rId1" Type="http://schemas.openxmlformats.org/officeDocument/2006/relationships/image" Target="../media/61766_ca_object_representations_media_252_large169.jpg"/>
</Relationships>

</file>

<file path=ppt/slides/_rels/slide173.xml.rels><?xml version="1.0" encoding="UTF-8" standalone="yes"?>
<Relationships xmlns="http://schemas.openxmlformats.org/package/2006/relationships">
  <Relationship Id="rId1" Type="http://schemas.openxmlformats.org/officeDocument/2006/relationships/image" Target="../media/51869_ca_object_representations_media_131_large170.jpg"/>
</Relationships>

</file>

<file path=ppt/slides/_rels/slide174.xml.rels><?xml version="1.0" encoding="UTF-8" standalone="yes"?>
<Relationships xmlns="http://schemas.openxmlformats.org/package/2006/relationships">
  <Relationship Id="rId1" Type="http://schemas.openxmlformats.org/officeDocument/2006/relationships/image" Target="../media/3207_ca_object_representations_media_127_large171.jpg"/>
</Relationships>

</file>

<file path=ppt/slides/_rels/slide175.xml.rels><?xml version="1.0" encoding="UTF-8" standalone="yes"?>
<Relationships xmlns="http://schemas.openxmlformats.org/package/2006/relationships">
  <Relationship Id="rId1" Type="http://schemas.openxmlformats.org/officeDocument/2006/relationships/image" Target="../media/28732_ca_object_representations_media_126_large172.jpg"/>
</Relationships>

</file>

<file path=ppt/slides/_rels/slide176.xml.rels><?xml version="1.0" encoding="UTF-8" standalone="yes"?>
<Relationships xmlns="http://schemas.openxmlformats.org/package/2006/relationships">
  <Relationship Id="rId1" Type="http://schemas.openxmlformats.org/officeDocument/2006/relationships/image" Target="../media/33396_ca_object_representations_media_121_large173.jpg"/>
</Relationships>

</file>

<file path=ppt/slides/_rels/slide177.xml.rels><?xml version="1.0" encoding="UTF-8" standalone="yes"?>
<Relationships xmlns="http://schemas.openxmlformats.org/package/2006/relationships">
  <Relationship Id="rId1" Type="http://schemas.openxmlformats.org/officeDocument/2006/relationships/image" Target="../media/50350_ca_object_representations_media_132_large174.jpg"/>
</Relationships>

</file>

<file path=ppt/slides/_rels/slide178.xml.rels><?xml version="1.0" encoding="UTF-8" standalone="yes"?>
<Relationships xmlns="http://schemas.openxmlformats.org/package/2006/relationships">
  <Relationship Id="rId1" Type="http://schemas.openxmlformats.org/officeDocument/2006/relationships/image" Target="../media/66852_ca_object_representations_media_124_large175.jpg"/>
</Relationships>

</file>

<file path=ppt/slides/_rels/slide179.xml.rels><?xml version="1.0" encoding="UTF-8" standalone="yes"?>
<Relationships xmlns="http://schemas.openxmlformats.org/package/2006/relationships">
  <Relationship Id="rId1" Type="http://schemas.openxmlformats.org/officeDocument/2006/relationships/image" Target="../media/20040_ca_object_representations_media_125_large176.jpg"/>
</Relationships>

</file>

<file path=ppt/slides/_rels/slide18.xml.rels><?xml version="1.0" encoding="UTF-8" standalone="yes"?>
<Relationships xmlns="http://schemas.openxmlformats.org/package/2006/relationships">
  <Relationship Id="rId1" Type="http://schemas.openxmlformats.org/officeDocument/2006/relationships/image" Target="../media/66189_ca_object_representations_media_292_large18.jpg"/>
</Relationships>

</file>

<file path=ppt/slides/_rels/slide180.xml.rels><?xml version="1.0" encoding="UTF-8" standalone="yes"?>
<Relationships xmlns="http://schemas.openxmlformats.org/package/2006/relationships">
  <Relationship Id="rId1" Type="http://schemas.openxmlformats.org/officeDocument/2006/relationships/image" Target="../media/55880_ca_object_representations_media_123_large177.jpg"/>
</Relationships>

</file>

<file path=ppt/slides/_rels/slide181.xml.rels><?xml version="1.0" encoding="UTF-8" standalone="yes"?>
<Relationships xmlns="http://schemas.openxmlformats.org/package/2006/relationships">
  <Relationship Id="rId1" Type="http://schemas.openxmlformats.org/officeDocument/2006/relationships/image" Target="../media/55530_ca_object_representations_media_130_large178.jpg"/>
</Relationships>

</file>

<file path=ppt/slides/_rels/slide182.xml.rels><?xml version="1.0" encoding="UTF-8" standalone="yes"?>
<Relationships xmlns="http://schemas.openxmlformats.org/package/2006/relationships">
  <Relationship Id="rId1" Type="http://schemas.openxmlformats.org/officeDocument/2006/relationships/image" Target="../media/80590_ca_object_representations_media_122_large179.jpg"/>
</Relationships>

</file>

<file path=ppt/slides/_rels/slide183.xml.rels><?xml version="1.0" encoding="UTF-8" standalone="yes"?>
<Relationships xmlns="http://schemas.openxmlformats.org/package/2006/relationships">
  <Relationship Id="rId1" Type="http://schemas.openxmlformats.org/officeDocument/2006/relationships/image" Target="../media/27682_ca_object_representations_media_440_large180.jpg"/>
</Relationships>

</file>

<file path=ppt/slides/_rels/slide184.xml.rels><?xml version="1.0" encoding="UTF-8" standalone="yes"?>
<Relationships xmlns="http://schemas.openxmlformats.org/package/2006/relationships">
  <Relationship Id="rId1" Type="http://schemas.openxmlformats.org/officeDocument/2006/relationships/image" Target="../media/52419_ca_object_representations_media_445_large181.jpg"/>
</Relationships>

</file>

<file path=ppt/slides/_rels/slide185.xml.rels><?xml version="1.0" encoding="UTF-8" standalone="yes"?>
<Relationships xmlns="http://schemas.openxmlformats.org/package/2006/relationships">
  <Relationship Id="rId1" Type="http://schemas.openxmlformats.org/officeDocument/2006/relationships/image" Target="../media/43049_ca_object_representations_media_438_large182.jpg"/>
</Relationships>

</file>

<file path=ppt/slides/_rels/slide186.xml.rels><?xml version="1.0" encoding="UTF-8" standalone="yes"?>
<Relationships xmlns="http://schemas.openxmlformats.org/package/2006/relationships">
  <Relationship Id="rId1" Type="http://schemas.openxmlformats.org/officeDocument/2006/relationships/image" Target="../media/195_ca_object_representations_media_435_large183.jpg"/>
</Relationships>

</file>

<file path=ppt/slides/_rels/slide187.xml.rels><?xml version="1.0" encoding="UTF-8" standalone="yes"?>
<Relationships xmlns="http://schemas.openxmlformats.org/package/2006/relationships">
  <Relationship Id="rId1" Type="http://schemas.openxmlformats.org/officeDocument/2006/relationships/image" Target="../media/6152_ca_object_representations_media_432_large184.jpg"/>
</Relationships>

</file>

<file path=ppt/slides/_rels/slide188.xml.rels><?xml version="1.0" encoding="UTF-8" standalone="yes"?>
<Relationships xmlns="http://schemas.openxmlformats.org/package/2006/relationships">
  <Relationship Id="rId1" Type="http://schemas.openxmlformats.org/officeDocument/2006/relationships/image" Target="../media/51123_ca_object_representations_media_444_large185.jpg"/>
</Relationships>

</file>

<file path=ppt/slides/_rels/slide189.xml.rels><?xml version="1.0" encoding="UTF-8" standalone="yes"?>
<Relationships xmlns="http://schemas.openxmlformats.org/package/2006/relationships">
  <Relationship Id="rId1" Type="http://schemas.openxmlformats.org/officeDocument/2006/relationships/image" Target="../media/65478_ca_object_representations_media_439_large186.jpg"/>
</Relationships>

</file>

<file path=ppt/slides/_rels/slide19.xml.rels><?xml version="1.0" encoding="UTF-8" standalone="yes"?>
<Relationships xmlns="http://schemas.openxmlformats.org/package/2006/relationships">
  <Relationship Id="rId1" Type="http://schemas.openxmlformats.org/officeDocument/2006/relationships/image" Target="../media/29776_ca_object_representations_media_296_large19.jpg"/>
</Relationships>

</file>

<file path=ppt/slides/_rels/slide190.xml.rels><?xml version="1.0" encoding="UTF-8" standalone="yes"?>
<Relationships xmlns="http://schemas.openxmlformats.org/package/2006/relationships">
  <Relationship Id="rId1" Type="http://schemas.openxmlformats.org/officeDocument/2006/relationships/image" Target="../media/12605_ca_object_representations_media_206_large187.jpg"/>
</Relationships>

</file>

<file path=ppt/slides/_rels/slide191.xml.rels><?xml version="1.0" encoding="UTF-8" standalone="yes"?>
<Relationships xmlns="http://schemas.openxmlformats.org/package/2006/relationships">
  <Relationship Id="rId1" Type="http://schemas.openxmlformats.org/officeDocument/2006/relationships/image" Target="../media/86048_ca_object_representations_media_266_large188.jpg"/>
</Relationships>

</file>

<file path=ppt/slides/_rels/slide192.xml.rels><?xml version="1.0" encoding="UTF-8" standalone="yes"?>
<Relationships xmlns="http://schemas.openxmlformats.org/package/2006/relationships">
  <Relationship Id="rId1" Type="http://schemas.openxmlformats.org/officeDocument/2006/relationships/image" Target="../media/12441_ca_object_representations_media_268_large189.jpg"/>
</Relationships>

</file>

<file path=ppt/slides/_rels/slide193.xml.rels><?xml version="1.0" encoding="UTF-8" standalone="yes"?>
<Relationships xmlns="http://schemas.openxmlformats.org/package/2006/relationships">
  <Relationship Id="rId1" Type="http://schemas.openxmlformats.org/officeDocument/2006/relationships/image" Target="../media/21677_ca_object_representations_media_269_large190.jpg"/>
</Relationships>

</file>

<file path=ppt/slides/_rels/slide194.xml.rels><?xml version="1.0" encoding="UTF-8" standalone="yes"?>
<Relationships xmlns="http://schemas.openxmlformats.org/package/2006/relationships">
  <Relationship Id="rId1" Type="http://schemas.openxmlformats.org/officeDocument/2006/relationships/image" Target="../media/15332_ca_object_representations_media_270_large191.jpg"/>
</Relationships>

</file>

<file path=ppt/slides/_rels/slide195.xml.rels><?xml version="1.0" encoding="UTF-8" standalone="yes"?>
<Relationships xmlns="http://schemas.openxmlformats.org/package/2006/relationships">
  <Relationship Id="rId1" Type="http://schemas.openxmlformats.org/officeDocument/2006/relationships/image" Target="../media/60065_ca_object_representations_media_265_large192.jpg"/>
</Relationships>

</file>

<file path=ppt/slides/_rels/slide196.xml.rels><?xml version="1.0" encoding="UTF-8" standalone="yes"?>
<Relationships xmlns="http://schemas.openxmlformats.org/package/2006/relationships">
  <Relationship Id="rId1" Type="http://schemas.openxmlformats.org/officeDocument/2006/relationships/image" Target="../media/71584_ca_object_representations_media_267_large193.jpg"/>
</Relationships>

</file>

<file path=ppt/slides/_rels/slide197.xml.rels><?xml version="1.0" encoding="UTF-8" standalone="yes"?>
<Relationships xmlns="http://schemas.openxmlformats.org/package/2006/relationships">
  <Relationship Id="rId1" Type="http://schemas.openxmlformats.org/officeDocument/2006/relationships/image" Target="../media/89566_ca_object_representations_media_281_large194.jpg"/>
</Relationships>

</file>

<file path=ppt/slides/_rels/slide198.xml.rels><?xml version="1.0" encoding="UTF-8" standalone="yes"?>
<Relationships xmlns="http://schemas.openxmlformats.org/package/2006/relationships">
  <Relationship Id="rId1" Type="http://schemas.openxmlformats.org/officeDocument/2006/relationships/image" Target="../media/32486_ca_object_representations_media_283_large195.jpg"/>
</Relationships>

</file>

<file path=ppt/slides/_rels/slide199.xml.rels><?xml version="1.0" encoding="UTF-8" standalone="yes"?>
<Relationships xmlns="http://schemas.openxmlformats.org/package/2006/relationships">
  <Relationship Id="rId1" Type="http://schemas.openxmlformats.org/officeDocument/2006/relationships/image" Target="../media/91731_ca_object_representations_media_284_large196.jpg"/>
</Relationships>

</file>

<file path=ppt/slides/_rels/slide2.xml.rels><?xml version="1.0" encoding="UTF-8" standalone="yes"?>
<Relationships xmlns="http://schemas.openxmlformats.org/package/2006/relationships">
  <Relationship Id="rId1" Type="http://schemas.openxmlformats.org/officeDocument/2006/relationships/image" Target="../media/42353_ca_object_representations_media_286_large2.jpg"/>
</Relationships>

</file>

<file path=ppt/slides/_rels/slide20.xml.rels><?xml version="1.0" encoding="UTF-8" standalone="yes"?>
<Relationships xmlns="http://schemas.openxmlformats.org/package/2006/relationships">
  <Relationship Id="rId1" Type="http://schemas.openxmlformats.org/officeDocument/2006/relationships/image" Target="../media/13473_ca_object_representations_media_297_large20.jpg"/>
</Relationships>

</file>

<file path=ppt/slides/_rels/slide200.xml.rels><?xml version="1.0" encoding="UTF-8" standalone="yes"?>
<Relationships xmlns="http://schemas.openxmlformats.org/package/2006/relationships">
  <Relationship Id="rId1" Type="http://schemas.openxmlformats.org/officeDocument/2006/relationships/image" Target="../media/58067_ca_object_representations_media_285_large197.jpg"/>
</Relationships>

</file>

<file path=ppt/slides/_rels/slide201.xml.rels><?xml version="1.0" encoding="UTF-8" standalone="yes"?>
<Relationships xmlns="http://schemas.openxmlformats.org/package/2006/relationships">
  <Relationship Id="rId1" Type="http://schemas.openxmlformats.org/officeDocument/2006/relationships/image" Target="../media/57380_ca_object_representations_media_277_large198.jpg"/>
</Relationships>

</file>

<file path=ppt/slides/_rels/slide202.xml.rels><?xml version="1.0" encoding="UTF-8" standalone="yes"?>
<Relationships xmlns="http://schemas.openxmlformats.org/package/2006/relationships">
  <Relationship Id="rId1" Type="http://schemas.openxmlformats.org/officeDocument/2006/relationships/image" Target="../media/49106_ca_object_representations_media_276_large199.jpg"/>
</Relationships>

</file>

<file path=ppt/slides/_rels/slide203.xml.rels><?xml version="1.0" encoding="UTF-8" standalone="yes"?>
<Relationships xmlns="http://schemas.openxmlformats.org/package/2006/relationships">
  <Relationship Id="rId1" Type="http://schemas.openxmlformats.org/officeDocument/2006/relationships/image" Target="../media/18671_ca_object_representations_media_278_large200.jpg"/>
</Relationships>

</file>

<file path=ppt/slides/_rels/slide204.xml.rels><?xml version="1.0" encoding="UTF-8" standalone="yes"?>
<Relationships xmlns="http://schemas.openxmlformats.org/package/2006/relationships">
  <Relationship Id="rId1" Type="http://schemas.openxmlformats.org/officeDocument/2006/relationships/image" Target="../media/77650_ca_object_representations_media_300_large201.jpg"/>
</Relationships>

</file>

<file path=ppt/slides/_rels/slide205.xml.rels><?xml version="1.0" encoding="UTF-8" standalone="yes"?>
<Relationships xmlns="http://schemas.openxmlformats.org/package/2006/relationships">
  <Relationship Id="rId1" Type="http://schemas.openxmlformats.org/officeDocument/2006/relationships/image" Target="../media/70173_ca_object_representations_media_306_large202.jpg"/>
</Relationships>

</file>

<file path=ppt/slides/_rels/slide206.xml.rels><?xml version="1.0" encoding="UTF-8" standalone="yes"?>
<Relationships xmlns="http://schemas.openxmlformats.org/package/2006/relationships">
  <Relationship Id="rId1" Type="http://schemas.openxmlformats.org/officeDocument/2006/relationships/image" Target="../media/752_ca_object_representations_media_359_large203.jpg"/>
</Relationships>

</file>

<file path=ppt/slides/_rels/slide207.xml.rels><?xml version="1.0" encoding="UTF-8" standalone="yes"?>
<Relationships xmlns="http://schemas.openxmlformats.org/package/2006/relationships">
  <Relationship Id="rId1" Type="http://schemas.openxmlformats.org/officeDocument/2006/relationships/image" Target="../media/82665_ca_object_representations_media_320_large204.jpg"/>
</Relationships>

</file>

<file path=ppt/slides/_rels/slide208.xml.rels><?xml version="1.0" encoding="UTF-8" standalone="yes"?>
<Relationships xmlns="http://schemas.openxmlformats.org/package/2006/relationships">
  <Relationship Id="rId1" Type="http://schemas.openxmlformats.org/officeDocument/2006/relationships/image" Target="../media/17944_ca_object_representations_media_358_large205.jpg"/>
</Relationships>

</file>

<file path=ppt/slides/_rels/slide209.xml.rels><?xml version="1.0" encoding="UTF-8" standalone="yes"?>
<Relationships xmlns="http://schemas.openxmlformats.org/package/2006/relationships">
  <Relationship Id="rId1" Type="http://schemas.openxmlformats.org/officeDocument/2006/relationships/image" Target="../media/62177_ca_object_representations_media_360_large206.jpg"/>
</Relationships>

</file>

<file path=ppt/slides/_rels/slide21.xml.rels><?xml version="1.0" encoding="UTF-8" standalone="yes"?>
<Relationships xmlns="http://schemas.openxmlformats.org/package/2006/relationships">
  <Relationship Id="rId1" Type="http://schemas.openxmlformats.org/officeDocument/2006/relationships/image" Target="../media/63481_ca_object_representations_media_289_large21.jpg"/>
</Relationships>

</file>

<file path=ppt/slides/_rels/slide210.xml.rels><?xml version="1.0" encoding="UTF-8" standalone="yes"?>
<Relationships xmlns="http://schemas.openxmlformats.org/package/2006/relationships">
  <Relationship Id="rId1" Type="http://schemas.openxmlformats.org/officeDocument/2006/relationships/image" Target="../media/23499_ca_object_representations_media_301_large207.jpg"/>
</Relationships>

</file>

<file path=ppt/slides/_rels/slide211.xml.rels><?xml version="1.0" encoding="UTF-8" standalone="yes"?>
<Relationships xmlns="http://schemas.openxmlformats.org/package/2006/relationships">
  <Relationship Id="rId1" Type="http://schemas.openxmlformats.org/officeDocument/2006/relationships/image" Target="../media/80492_ca_object_representations_media_302_large208.jpg"/>
</Relationships>

</file>

<file path=ppt/slides/_rels/slide212.xml.rels><?xml version="1.0" encoding="UTF-8" standalone="yes"?>
<Relationships xmlns="http://schemas.openxmlformats.org/package/2006/relationships">
  <Relationship Id="rId1" Type="http://schemas.openxmlformats.org/officeDocument/2006/relationships/image" Target="../media/49507_ca_object_representations_media_303_large209.jpg"/>
</Relationships>

</file>

<file path=ppt/slides/_rels/slide213.xml.rels><?xml version="1.0" encoding="UTF-8" standalone="yes"?>
<Relationships xmlns="http://schemas.openxmlformats.org/package/2006/relationships">
  <Relationship Id="rId1" Type="http://schemas.openxmlformats.org/officeDocument/2006/relationships/image" Target="../media/28569_ca_object_representations_media_304_large210.jpg"/>
</Relationships>

</file>

<file path=ppt/slides/_rels/slide214.xml.rels><?xml version="1.0" encoding="UTF-8" standalone="yes"?>
<Relationships xmlns="http://schemas.openxmlformats.org/package/2006/relationships">
  <Relationship Id="rId1" Type="http://schemas.openxmlformats.org/officeDocument/2006/relationships/image" Target="../media/55580_ca_object_representations_media_74_large211.jpg"/>
</Relationships>

</file>

<file path=ppt/slides/_rels/slide215.xml.rels><?xml version="1.0" encoding="UTF-8" standalone="yes"?>
<Relationships xmlns="http://schemas.openxmlformats.org/package/2006/relationships">
  <Relationship Id="rId1" Type="http://schemas.openxmlformats.org/officeDocument/2006/relationships/image" Target="../media/89758_ca_object_representations_media_86_large212.jpg"/>
</Relationships>

</file>

<file path=ppt/slides/_rels/slide216.xml.rels><?xml version="1.0" encoding="UTF-8" standalone="yes"?>
<Relationships xmlns="http://schemas.openxmlformats.org/package/2006/relationships">
  <Relationship Id="rId1" Type="http://schemas.openxmlformats.org/officeDocument/2006/relationships/image" Target="../media/41123_ca_object_representations_media_317_large213.jpg"/>
</Relationships>

</file>

<file path=ppt/slides/_rels/slide217.xml.rels><?xml version="1.0" encoding="UTF-8" standalone="yes"?>
<Relationships xmlns="http://schemas.openxmlformats.org/package/2006/relationships">
  <Relationship Id="rId1" Type="http://schemas.openxmlformats.org/officeDocument/2006/relationships/image" Target="../media/96410_ca_object_representations_media_318_large214.jpg"/>
</Relationships>

</file>

<file path=ppt/slides/_rels/slide218.xml.rels><?xml version="1.0" encoding="UTF-8" standalone="yes"?>
<Relationships xmlns="http://schemas.openxmlformats.org/package/2006/relationships">
  <Relationship Id="rId1" Type="http://schemas.openxmlformats.org/officeDocument/2006/relationships/image" Target="../media/38881_ca_object_representations_media_319_large215.jpg"/>
</Relationships>

</file>

<file path=ppt/slides/_rels/slide22.xml.rels><?xml version="1.0" encoding="UTF-8" standalone="yes"?>
<Relationships xmlns="http://schemas.openxmlformats.org/package/2006/relationships">
  <Relationship Id="rId1" Type="http://schemas.openxmlformats.org/officeDocument/2006/relationships/image" Target="../media/64547_ca_object_representations_media_298_large22.jpg"/>
</Relationships>

</file>

<file path=ppt/slides/_rels/slide23.xml.rels><?xml version="1.0" encoding="UTF-8" standalone="yes"?>
<Relationships xmlns="http://schemas.openxmlformats.org/package/2006/relationships">
  <Relationship Id="rId1" Type="http://schemas.openxmlformats.org/officeDocument/2006/relationships/image" Target="../media/69720_ca_object_representations_media_65_large23.jpg"/>
</Relationships>

</file>

<file path=ppt/slides/_rels/slide24.xml.rels><?xml version="1.0" encoding="UTF-8" standalone="yes"?>
<Relationships xmlns="http://schemas.openxmlformats.org/package/2006/relationships">
  <Relationship Id="rId1" Type="http://schemas.openxmlformats.org/officeDocument/2006/relationships/image" Target="../media/52835_ca_object_representations_media_7_large24.jpg"/>
</Relationships>

</file>

<file path=ppt/slides/_rels/slide25.xml.rels><?xml version="1.0" encoding="UTF-8" standalone="yes"?>
<Relationships xmlns="http://schemas.openxmlformats.org/package/2006/relationships">
  <Relationship Id="rId1" Type="http://schemas.openxmlformats.org/officeDocument/2006/relationships/image" Target="../media/54991_ca_object_representations_media_64_large25.jpg"/>
</Relationships>

</file>

<file path=ppt/slides/_rels/slide26.xml.rels><?xml version="1.0" encoding="UTF-8" standalone="yes"?>
<Relationships xmlns="http://schemas.openxmlformats.org/package/2006/relationships">
  <Relationship Id="rId1" Type="http://schemas.openxmlformats.org/officeDocument/2006/relationships/image" Target="../media/76717_ca_object_representations_media_168_large26.jpg"/>
</Relationships>

</file>

<file path=ppt/slides/_rels/slide27.xml.rels><?xml version="1.0" encoding="UTF-8" standalone="yes"?>
<Relationships xmlns="http://schemas.openxmlformats.org/package/2006/relationships">
  <Relationship Id="rId1" Type="http://schemas.openxmlformats.org/officeDocument/2006/relationships/image" Target="../media/80277_ca_object_representations_media_8_large27.jpg"/>
</Relationships>

</file>

<file path=ppt/slides/_rels/slide28.xml.rels><?xml version="1.0" encoding="UTF-8" standalone="yes"?>
<Relationships xmlns="http://schemas.openxmlformats.org/package/2006/relationships">
  <Relationship Id="rId1" Type="http://schemas.openxmlformats.org/officeDocument/2006/relationships/image" Target="../media/21912_ca_object_representations_media_165_large28.jpg"/>
</Relationships>

</file>

<file path=ppt/slides/_rels/slide29.xml.rels><?xml version="1.0" encoding="UTF-8" standalone="yes"?>
<Relationships xmlns="http://schemas.openxmlformats.org/package/2006/relationships">
  <Relationship Id="rId1" Type="http://schemas.openxmlformats.org/officeDocument/2006/relationships/image" Target="../media/32420_ca_object_representations_media_5_large29.jpg"/>
</Relationships>

</file>

<file path=ppt/slides/_rels/slide3.xml.rels><?xml version="1.0" encoding="UTF-8" standalone="yes"?>
<Relationships xmlns="http://schemas.openxmlformats.org/package/2006/relationships">
  <Relationship Id="rId1" Type="http://schemas.openxmlformats.org/officeDocument/2006/relationships/image" Target="../media/70785_ca_object_representations_media_329_large3.jpg"/>
</Relationships>

</file>

<file path=ppt/slides/_rels/slide30.xml.rels><?xml version="1.0" encoding="UTF-8" standalone="yes"?>
<Relationships xmlns="http://schemas.openxmlformats.org/package/2006/relationships">
  <Relationship Id="rId1" Type="http://schemas.openxmlformats.org/officeDocument/2006/relationships/image" Target="../media/51879_ca_object_representations_media_19_large30.jpg"/>
</Relationships>

</file>

<file path=ppt/slides/_rels/slide31.xml.rels><?xml version="1.0" encoding="UTF-8" standalone="yes"?>
<Relationships xmlns="http://schemas.openxmlformats.org/package/2006/relationships">
  <Relationship Id="rId1" Type="http://schemas.openxmlformats.org/officeDocument/2006/relationships/image" Target="../media/8605_ca_object_representations_media_18_large31.jpg"/>
</Relationships>

</file>

<file path=ppt/slides/_rels/slide32.xml.rels><?xml version="1.0" encoding="UTF-8" standalone="yes"?>
<Relationships xmlns="http://schemas.openxmlformats.org/package/2006/relationships">
  <Relationship Id="rId1" Type="http://schemas.openxmlformats.org/officeDocument/2006/relationships/image" Target="../media/94246_ca_object_representations_media_20_large32.jpg"/>
</Relationships>

</file>

<file path=ppt/slides/_rels/slide33.xml.rels><?xml version="1.0" encoding="UTF-8" standalone="yes"?>
<Relationships xmlns="http://schemas.openxmlformats.org/package/2006/relationships">
  <Relationship Id="rId1" Type="http://schemas.openxmlformats.org/officeDocument/2006/relationships/image" Target="../media/95024_ca_object_representations_media_17_large33.jpg"/>
</Relationships>

</file>

<file path=ppt/slides/_rels/slide34.xml.rels><?xml version="1.0" encoding="UTF-8" standalone="yes"?>
<Relationships xmlns="http://schemas.openxmlformats.org/package/2006/relationships">
  <Relationship Id="rId1" Type="http://schemas.openxmlformats.org/officeDocument/2006/relationships/image" Target="../media/71975_ca_object_representations_media_16_large34.jpg"/>
</Relationships>

</file>

<file path=ppt/slides/_rels/slide35.xml.rels><?xml version="1.0" encoding="UTF-8" standalone="yes"?>
<Relationships xmlns="http://schemas.openxmlformats.org/package/2006/relationships">
  <Relationship Id="rId1" Type="http://schemas.openxmlformats.org/officeDocument/2006/relationships/image" Target="../media/92131_ca_object_representations_media_21_large35.jpg"/>
</Relationships>

</file>

<file path=ppt/slides/_rels/slide36.xml.rels><?xml version="1.0" encoding="UTF-8" standalone="yes"?>
<Relationships xmlns="http://schemas.openxmlformats.org/package/2006/relationships">
  <Relationship Id="rId1" Type="http://schemas.openxmlformats.org/officeDocument/2006/relationships/image" Target="../media/36235_ca_object_representations_media_456_large36.jpg"/>
</Relationships>

</file>

<file path=ppt/slides/_rels/slide37.xml.rels><?xml version="1.0" encoding="UTF-8" standalone="yes"?>
<Relationships xmlns="http://schemas.openxmlformats.org/package/2006/relationships">
  <Relationship Id="rId1" Type="http://schemas.openxmlformats.org/officeDocument/2006/relationships/image" Target="../media/99728_ca_object_representations_media_460_large37.jpg"/>
</Relationships>

</file>

<file path=ppt/slides/_rels/slide38.xml.rels><?xml version="1.0" encoding="UTF-8" standalone="yes"?>
<Relationships xmlns="http://schemas.openxmlformats.org/package/2006/relationships">
  <Relationship Id="rId1" Type="http://schemas.openxmlformats.org/officeDocument/2006/relationships/image" Target="../media/40354_ca_object_representations_media_79_large38.jpg"/>
</Relationships>

</file>

<file path=ppt/slides/_rels/slide39.xml.rels><?xml version="1.0" encoding="UTF-8" standalone="yes"?>
<Relationships xmlns="http://schemas.openxmlformats.org/package/2006/relationships">
  <Relationship Id="rId1" Type="http://schemas.openxmlformats.org/officeDocument/2006/relationships/image" Target="../media/61614_ca_object_representations_media_197_large39.jpg"/>
</Relationships>

</file>

<file path=ppt/slides/_rels/slide4.xml.rels><?xml version="1.0" encoding="UTF-8" standalone="yes"?>
<Relationships xmlns="http://schemas.openxmlformats.org/package/2006/relationships">
  <Relationship Id="rId1" Type="http://schemas.openxmlformats.org/officeDocument/2006/relationships/image" Target="../media/68620_ca_object_representations_media_322_large4.jpg"/>
</Relationships>

</file>

<file path=ppt/slides/_rels/slide40.xml.rels><?xml version="1.0" encoding="UTF-8" standalone="yes"?>
<Relationships xmlns="http://schemas.openxmlformats.org/package/2006/relationships">
  <Relationship Id="rId1" Type="http://schemas.openxmlformats.org/officeDocument/2006/relationships/image" Target="../media/93063_ca_object_representations_media_81_large40.jpg"/>
</Relationships>

</file>

<file path=ppt/slides/_rels/slide41.xml.rels><?xml version="1.0" encoding="UTF-8" standalone="yes"?>
<Relationships xmlns="http://schemas.openxmlformats.org/package/2006/relationships">
  <Relationship Id="rId1" Type="http://schemas.openxmlformats.org/officeDocument/2006/relationships/image" Target="../media/47370_ca_object_representations_media_69_large41.jpg"/>
</Relationships>

</file>

<file path=ppt/slides/_rels/slide42.xml.rels><?xml version="1.0" encoding="UTF-8" standalone="yes"?>
<Relationships xmlns="http://schemas.openxmlformats.org/package/2006/relationships">
  <Relationship Id="rId1" Type="http://schemas.openxmlformats.org/officeDocument/2006/relationships/image" Target="../media/5976_ca_object_representations_media_77_large42.jpg"/>
</Relationships>

</file>

<file path=ppt/slides/_rels/slide43.xml.rels><?xml version="1.0" encoding="UTF-8" standalone="yes"?>
<Relationships xmlns="http://schemas.openxmlformats.org/package/2006/relationships">
  <Relationship Id="rId1" Type="http://schemas.openxmlformats.org/officeDocument/2006/relationships/image" Target="../media/84343_ca_object_representations_media_71_large43.jpg"/>
</Relationships>

</file>

<file path=ppt/slides/_rels/slide44.xml.rels><?xml version="1.0" encoding="UTF-8" standalone="yes"?>
<Relationships xmlns="http://schemas.openxmlformats.org/package/2006/relationships">
  <Relationship Id="rId1" Type="http://schemas.openxmlformats.org/officeDocument/2006/relationships/image" Target="../media/21653_ca_object_representations_media_72_large44.jpg"/>
</Relationships>

</file>

<file path=ppt/slides/_rels/slide45.xml.rels><?xml version="1.0" encoding="UTF-8" standalone="yes"?>
<Relationships xmlns="http://schemas.openxmlformats.org/package/2006/relationships">
  <Relationship Id="rId1" Type="http://schemas.openxmlformats.org/officeDocument/2006/relationships/image" Target="../media/22198_ca_object_representations_media_370_large45.jpg"/>
</Relationships>

</file>

<file path=ppt/slides/_rels/slide46.xml.rels><?xml version="1.0" encoding="UTF-8" standalone="yes"?>
<Relationships xmlns="http://schemas.openxmlformats.org/package/2006/relationships">
  <Relationship Id="rId1" Type="http://schemas.openxmlformats.org/officeDocument/2006/relationships/image" Target="../media/5111_ca_object_representations_media_377_large46.jpg"/>
</Relationships>

</file>

<file path=ppt/slides/_rels/slide47.xml.rels><?xml version="1.0" encoding="UTF-8" standalone="yes"?>
<Relationships xmlns="http://schemas.openxmlformats.org/package/2006/relationships">
  <Relationship Id="rId1" Type="http://schemas.openxmlformats.org/officeDocument/2006/relationships/image" Target="../media/88893_ca_object_representations_media_382_large47.jpg"/>
</Relationships>

</file>

<file path=ppt/slides/_rels/slide48.xml.rels><?xml version="1.0" encoding="UTF-8" standalone="yes"?>
<Relationships xmlns="http://schemas.openxmlformats.org/package/2006/relationships">
  <Relationship Id="rId1" Type="http://schemas.openxmlformats.org/officeDocument/2006/relationships/image" Target="../media/6187_ca_object_representations_media_391_large48.jpg"/>
</Relationships>

</file>

<file path=ppt/slides/_rels/slide49.xml.rels><?xml version="1.0" encoding="UTF-8" standalone="yes"?>
<Relationships xmlns="http://schemas.openxmlformats.org/package/2006/relationships">
  <Relationship Id="rId1" Type="http://schemas.openxmlformats.org/officeDocument/2006/relationships/image" Target="../media/26466_ca_object_representations_media_396_large49.jpg"/>
</Relationships>

</file>

<file path=ppt/slides/_rels/slide5.xml.rels><?xml version="1.0" encoding="UTF-8" standalone="yes"?>
<Relationships xmlns="http://schemas.openxmlformats.org/package/2006/relationships">
  <Relationship Id="rId1" Type="http://schemas.openxmlformats.org/officeDocument/2006/relationships/image" Target="../media/52339_ca_object_representations_media_333_large5.jpg"/>
</Relationships>

</file>

<file path=ppt/slides/_rels/slide50.xml.rels><?xml version="1.0" encoding="UTF-8" standalone="yes"?>
<Relationships xmlns="http://schemas.openxmlformats.org/package/2006/relationships">
  <Relationship Id="rId1" Type="http://schemas.openxmlformats.org/officeDocument/2006/relationships/image" Target="../media/17097_ca_object_representations_media_379_large50.jpg"/>
</Relationships>

</file>

<file path=ppt/slides/_rels/slide51.xml.rels><?xml version="1.0" encoding="UTF-8" standalone="yes"?>
<Relationships xmlns="http://schemas.openxmlformats.org/package/2006/relationships">
  <Relationship Id="rId1" Type="http://schemas.openxmlformats.org/officeDocument/2006/relationships/image" Target="../media/30186_ca_object_representations_media_392_large51.jpg"/>
</Relationships>

</file>

<file path=ppt/slides/_rels/slide52.xml.rels><?xml version="1.0" encoding="UTF-8" standalone="yes"?>
<Relationships xmlns="http://schemas.openxmlformats.org/package/2006/relationships">
  <Relationship Id="rId1" Type="http://schemas.openxmlformats.org/officeDocument/2006/relationships/image" Target="../media/32396_ca_object_representations_media_259_large52.jpg"/>
</Relationships>

</file>

<file path=ppt/slides/_rels/slide53.xml.rels><?xml version="1.0" encoding="UTF-8" standalone="yes"?>
<Relationships xmlns="http://schemas.openxmlformats.org/package/2006/relationships">
  <Relationship Id="rId1" Type="http://schemas.openxmlformats.org/officeDocument/2006/relationships/image" Target="../media/30385_ca_object_representations_media_260_large53.jpg"/>
</Relationships>

</file>

<file path=ppt/slides/_rels/slide54.xml.rels><?xml version="1.0" encoding="UTF-8" standalone="yes"?>
<Relationships xmlns="http://schemas.openxmlformats.org/package/2006/relationships">
  <Relationship Id="rId1" Type="http://schemas.openxmlformats.org/officeDocument/2006/relationships/image" Target="../media/81599_ca_object_representations_media_198_large54.jpg"/>
</Relationships>

</file>

<file path=ppt/slides/_rels/slide55.xml.rels><?xml version="1.0" encoding="UTF-8" standalone="yes"?>
<Relationships xmlns="http://schemas.openxmlformats.org/package/2006/relationships">
  <Relationship Id="rId1" Type="http://schemas.openxmlformats.org/officeDocument/2006/relationships/image" Target="../media/12659_ca_object_representations_media_199_large55.jpg"/>
</Relationships>

</file>

<file path=ppt/slides/_rels/slide56.xml.rels><?xml version="1.0" encoding="UTF-8" standalone="yes"?>
<Relationships xmlns="http://schemas.openxmlformats.org/package/2006/relationships">
  <Relationship Id="rId1" Type="http://schemas.openxmlformats.org/officeDocument/2006/relationships/image" Target="../media/26655_ca_object_representations_media_261_large56.jpg"/>
</Relationships>

</file>

<file path=ppt/slides/_rels/slide57.xml.rels><?xml version="1.0" encoding="UTF-8" standalone="yes"?>
<Relationships xmlns="http://schemas.openxmlformats.org/package/2006/relationships">
  <Relationship Id="rId1" Type="http://schemas.openxmlformats.org/officeDocument/2006/relationships/image" Target="../media/66237_ca_object_representations_media_256_large57.jpg"/>
</Relationships>

</file>

<file path=ppt/slides/_rels/slide58.xml.rels><?xml version="1.0" encoding="UTF-8" standalone="yes"?>
<Relationships xmlns="http://schemas.openxmlformats.org/package/2006/relationships">
  <Relationship Id="rId1" Type="http://schemas.openxmlformats.org/officeDocument/2006/relationships/image" Target="../media/19554_ca_object_representations_media_12_large58.jpg"/>
</Relationships>

</file>

<file path=ppt/slides/_rels/slide59.xml.rels><?xml version="1.0" encoding="UTF-8" standalone="yes"?>
<Relationships xmlns="http://schemas.openxmlformats.org/package/2006/relationships">
  <Relationship Id="rId1" Type="http://schemas.openxmlformats.org/officeDocument/2006/relationships/image" Target="../media/71708_ca_object_representations_media_257_large59.jpg"/>
</Relationships>

</file>

<file path=ppt/slides/_rels/slide6.xml.rels><?xml version="1.0" encoding="UTF-8" standalone="yes"?>
<Relationships xmlns="http://schemas.openxmlformats.org/package/2006/relationships">
  <Relationship Id="rId1" Type="http://schemas.openxmlformats.org/officeDocument/2006/relationships/image" Target="../media/85609_ca_object_representations_media_334_large6.jpg"/>
</Relationships>

</file>

<file path=ppt/slides/_rels/slide60.xml.rels><?xml version="1.0" encoding="UTF-8" standalone="yes"?>
<Relationships xmlns="http://schemas.openxmlformats.org/package/2006/relationships">
  <Relationship Id="rId1" Type="http://schemas.openxmlformats.org/officeDocument/2006/relationships/image" Target="../media/99437_ca_object_representations_media_255_large60.jpg"/>
</Relationships>

</file>

<file path=ppt/slides/_rels/slide61.xml.rels><?xml version="1.0" encoding="UTF-8" standalone="yes"?>
<Relationships xmlns="http://schemas.openxmlformats.org/package/2006/relationships">
  <Relationship Id="rId1" Type="http://schemas.openxmlformats.org/officeDocument/2006/relationships/image" Target="../media/49176_ca_object_representations_media_24_large61.jpg"/>
</Relationships>

</file>

<file path=ppt/slides/_rels/slide62.xml.rels><?xml version="1.0" encoding="UTF-8" standalone="yes"?>
<Relationships xmlns="http://schemas.openxmlformats.org/package/2006/relationships">
  <Relationship Id="rId1" Type="http://schemas.openxmlformats.org/officeDocument/2006/relationships/image" Target="../media/2999_ca_object_representations_media_53_large62.jpg"/>
</Relationships>

</file>

<file path=ppt/slides/_rels/slide63.xml.rels><?xml version="1.0" encoding="UTF-8" standalone="yes"?>
<Relationships xmlns="http://schemas.openxmlformats.org/package/2006/relationships">
  <Relationship Id="rId1" Type="http://schemas.openxmlformats.org/officeDocument/2006/relationships/image" Target="../media/27407_ca_object_representations_media_25_large63.jpg"/>
</Relationships>

</file>

<file path=ppt/slides/_rels/slide64.xml.rels><?xml version="1.0" encoding="UTF-8" standalone="yes"?>
<Relationships xmlns="http://schemas.openxmlformats.org/package/2006/relationships">
  <Relationship Id="rId1" Type="http://schemas.openxmlformats.org/officeDocument/2006/relationships/image" Target="../media/10999_ca_object_representations_media_448_large64.jpg"/>
</Relationships>

</file>

<file path=ppt/slides/_rels/slide65.xml.rels><?xml version="1.0" encoding="UTF-8" standalone="yes"?>
<Relationships xmlns="http://schemas.openxmlformats.org/package/2006/relationships">
  <Relationship Id="rId1" Type="http://schemas.openxmlformats.org/officeDocument/2006/relationships/image" Target="../media/57110_ca_object_representations_media_58_large65.jpg"/>
</Relationships>

</file>

<file path=ppt/slides/_rels/slide66.xml.rels><?xml version="1.0" encoding="UTF-8" standalone="yes"?>
<Relationships xmlns="http://schemas.openxmlformats.org/package/2006/relationships">
  <Relationship Id="rId1" Type="http://schemas.openxmlformats.org/officeDocument/2006/relationships/image" Target="../media/30208_ca_object_representations_media_55_large66.jpg"/>
</Relationships>

</file>

<file path=ppt/slides/_rels/slide67.xml.rels><?xml version="1.0" encoding="UTF-8" standalone="yes"?>
<Relationships xmlns="http://schemas.openxmlformats.org/package/2006/relationships">
  <Relationship Id="rId1" Type="http://schemas.openxmlformats.org/officeDocument/2006/relationships/image" Target="../media/53143_ca_object_representations_media_59_large67.jpg"/>
</Relationships>

</file>

<file path=ppt/slides/_rels/slide68.xml.rels><?xml version="1.0" encoding="UTF-8" standalone="yes"?>
<Relationships xmlns="http://schemas.openxmlformats.org/package/2006/relationships">
  <Relationship Id="rId1" Type="http://schemas.openxmlformats.org/officeDocument/2006/relationships/image" Target="../media/27064_ca_object_representations_media_54_large68.jpg"/>
</Relationships>

</file>

<file path=ppt/slides/_rels/slide69.xml.rels><?xml version="1.0" encoding="UTF-8" standalone="yes"?>
<Relationships xmlns="http://schemas.openxmlformats.org/package/2006/relationships">
  <Relationship Id="rId1" Type="http://schemas.openxmlformats.org/officeDocument/2006/relationships/image" Target="../media/85356_ca_object_representations_media_451_large69.jpg"/>
</Relationships>

</file>

<file path=ppt/slides/_rels/slide7.xml.rels><?xml version="1.0" encoding="UTF-8" standalone="yes"?>
<Relationships xmlns="http://schemas.openxmlformats.org/package/2006/relationships">
  <Relationship Id="rId1" Type="http://schemas.openxmlformats.org/officeDocument/2006/relationships/image" Target="../media/81670_ca_object_representations_media_332_large7.jpg"/>
</Relationships>

</file>

<file path=ppt/slides/_rels/slide70.xml.rels><?xml version="1.0" encoding="UTF-8" standalone="yes"?>
<Relationships xmlns="http://schemas.openxmlformats.org/package/2006/relationships">
  <Relationship Id="rId1" Type="http://schemas.openxmlformats.org/officeDocument/2006/relationships/image" Target="../media/3667_ca_object_representations_media_23_large70.jpg"/>
</Relationships>

</file>

<file path=ppt/slides/_rels/slide71.xml.rels><?xml version="1.0" encoding="UTF-8" standalone="yes"?>
<Relationships xmlns="http://schemas.openxmlformats.org/package/2006/relationships">
  <Relationship Id="rId1" Type="http://schemas.openxmlformats.org/officeDocument/2006/relationships/image" Target="../media/58543_ca_object_representations_media_61_large71.jpg"/>
</Relationships>

</file>

<file path=ppt/slides/_rels/slide72.xml.rels><?xml version="1.0" encoding="UTF-8" standalone="yes"?>
<Relationships xmlns="http://schemas.openxmlformats.org/package/2006/relationships">
  <Relationship Id="rId1" Type="http://schemas.openxmlformats.org/officeDocument/2006/relationships/image" Target="../media/63839_ca_object_representations_media_60_large72.jpg"/>
</Relationships>

</file>

<file path=ppt/slides/_rels/slide73.xml.rels><?xml version="1.0" encoding="UTF-8" standalone="yes"?>
<Relationships xmlns="http://schemas.openxmlformats.org/package/2006/relationships">
  <Relationship Id="rId1" Type="http://schemas.openxmlformats.org/officeDocument/2006/relationships/image" Target="../media/71686_ca_object_representations_media_56_large73.jpg"/>
</Relationships>

</file>

<file path=ppt/slides/_rels/slide74.xml.rels><?xml version="1.0" encoding="UTF-8" standalone="yes"?>
<Relationships xmlns="http://schemas.openxmlformats.org/package/2006/relationships">
  <Relationship Id="rId1" Type="http://schemas.openxmlformats.org/officeDocument/2006/relationships/image" Target="../media/17605_ca_object_representations_media_224_large74.jpg"/>
</Relationships>

</file>

<file path=ppt/slides/_rels/slide75.xml.rels><?xml version="1.0" encoding="UTF-8" standalone="yes"?>
<Relationships xmlns="http://schemas.openxmlformats.org/package/2006/relationships">
  <Relationship Id="rId1" Type="http://schemas.openxmlformats.org/officeDocument/2006/relationships/image" Target="../media/68838_ca_object_representations_media_223_large75.jpg"/>
</Relationships>

</file>

<file path=ppt/slides/_rels/slide76.xml.rels><?xml version="1.0" encoding="UTF-8" standalone="yes"?>
<Relationships xmlns="http://schemas.openxmlformats.org/package/2006/relationships">
  <Relationship Id="rId1" Type="http://schemas.openxmlformats.org/officeDocument/2006/relationships/image" Target="../media/78428_ca_object_representations_media_220_large76.jpg"/>
</Relationships>

</file>

<file path=ppt/slides/_rels/slide77.xml.rels><?xml version="1.0" encoding="UTF-8" standalone="yes"?>
<Relationships xmlns="http://schemas.openxmlformats.org/package/2006/relationships">
  <Relationship Id="rId1" Type="http://schemas.openxmlformats.org/officeDocument/2006/relationships/image" Target="../media/92938_ca_object_representations_media_30_large77.jpg"/>
</Relationships>

</file>

<file path=ppt/slides/_rels/slide78.xml.rels><?xml version="1.0" encoding="UTF-8" standalone="yes"?>
<Relationships xmlns="http://schemas.openxmlformats.org/package/2006/relationships">
  <Relationship Id="rId1" Type="http://schemas.openxmlformats.org/officeDocument/2006/relationships/image" Target="../media/54310_ca_object_representations_media_221_large78.jpg"/>
</Relationships>

</file>

<file path=ppt/slides/_rels/slide79.xml.rels><?xml version="1.0" encoding="UTF-8" standalone="yes"?>
<Relationships xmlns="http://schemas.openxmlformats.org/package/2006/relationships">
  <Relationship Id="rId1" Type="http://schemas.openxmlformats.org/officeDocument/2006/relationships/image" Target="../media/42928_ca_object_representations_media_150_large79.jpg"/>
</Relationships>

</file>

<file path=ppt/slides/_rels/slide8.xml.rels><?xml version="1.0" encoding="UTF-8" standalone="yes"?>
<Relationships xmlns="http://schemas.openxmlformats.org/package/2006/relationships">
  <Relationship Id="rId1" Type="http://schemas.openxmlformats.org/officeDocument/2006/relationships/image" Target="../media/40710_ca_object_representations_media_323_large8.jpg"/>
</Relationships>

</file>

<file path=ppt/slides/_rels/slide80.xml.rels><?xml version="1.0" encoding="UTF-8" standalone="yes"?>
<Relationships xmlns="http://schemas.openxmlformats.org/package/2006/relationships">
  <Relationship Id="rId1" Type="http://schemas.openxmlformats.org/officeDocument/2006/relationships/image" Target="../media/30896_ca_object_representations_media_144_large80.jpg"/>
</Relationships>

</file>

<file path=ppt/slides/_rels/slide81.xml.rels><?xml version="1.0" encoding="UTF-8" standalone="yes"?>
<Relationships xmlns="http://schemas.openxmlformats.org/package/2006/relationships">
  <Relationship Id="rId1" Type="http://schemas.openxmlformats.org/officeDocument/2006/relationships/image" Target="../media/62529_ca_object_representations_media_133_large81.jpg"/>
</Relationships>

</file>

<file path=ppt/slides/_rels/slide82.xml.rels><?xml version="1.0" encoding="UTF-8" standalone="yes"?>
<Relationships xmlns="http://schemas.openxmlformats.org/package/2006/relationships">
  <Relationship Id="rId1" Type="http://schemas.openxmlformats.org/officeDocument/2006/relationships/image" Target="../media/14613_ca_object_representations_media_154_large82.jpg"/>
</Relationships>

</file>

<file path=ppt/slides/_rels/slide83.xml.rels><?xml version="1.0" encoding="UTF-8" standalone="yes"?>
<Relationships xmlns="http://schemas.openxmlformats.org/package/2006/relationships">
  <Relationship Id="rId1" Type="http://schemas.openxmlformats.org/officeDocument/2006/relationships/image" Target="../media/44929_ca_object_representations_media_162_large83.jpg"/>
</Relationships>

</file>

<file path=ppt/slides/_rels/slide84.xml.rels><?xml version="1.0" encoding="UTF-8" standalone="yes"?>
<Relationships xmlns="http://schemas.openxmlformats.org/package/2006/relationships">
  <Relationship Id="rId1" Type="http://schemas.openxmlformats.org/officeDocument/2006/relationships/image" Target="../media/95_ca_object_representations_media_139_large84.jpg"/>
</Relationships>

</file>

<file path=ppt/slides/_rels/slide85.xml.rels><?xml version="1.0" encoding="UTF-8" standalone="yes"?>
<Relationships xmlns="http://schemas.openxmlformats.org/package/2006/relationships">
  <Relationship Id="rId1" Type="http://schemas.openxmlformats.org/officeDocument/2006/relationships/image" Target="../media/19303_ca_object_representations_media_146_large85.jpg"/>
</Relationships>

</file>

<file path=ppt/slides/_rels/slide86.xml.rels><?xml version="1.0" encoding="UTF-8" standalone="yes"?>
<Relationships xmlns="http://schemas.openxmlformats.org/package/2006/relationships">
  <Relationship Id="rId1" Type="http://schemas.openxmlformats.org/officeDocument/2006/relationships/image" Target="../media/21225_ca_object_representations_media_157_large86.jpg"/>
</Relationships>

</file>

<file path=ppt/slides/_rels/slide87.xml.rels><?xml version="1.0" encoding="UTF-8" standalone="yes"?>
<Relationships xmlns="http://schemas.openxmlformats.org/package/2006/relationships">
  <Relationship Id="rId1" Type="http://schemas.openxmlformats.org/officeDocument/2006/relationships/image" Target="../media/26532_ca_object_representations_media_152_large87.jpg"/>
</Relationships>

</file>

<file path=ppt/slides/_rels/slide88.xml.rels><?xml version="1.0" encoding="UTF-8" standalone="yes"?>
<Relationships xmlns="http://schemas.openxmlformats.org/package/2006/relationships">
  <Relationship Id="rId1" Type="http://schemas.openxmlformats.org/officeDocument/2006/relationships/image" Target="../media/80562_ca_object_representations_media_160_large88.jpg"/>
</Relationships>

</file>

<file path=ppt/slides/_rels/slide89.xml.rels><?xml version="1.0" encoding="UTF-8" standalone="yes"?>
<Relationships xmlns="http://schemas.openxmlformats.org/package/2006/relationships">
  <Relationship Id="rId1" Type="http://schemas.openxmlformats.org/officeDocument/2006/relationships/image" Target="../media/48538_ca_object_representations_media_48_large89.jpg"/>
</Relationships>

</file>

<file path=ppt/slides/_rels/slide9.xml.rels><?xml version="1.0" encoding="UTF-8" standalone="yes"?>
<Relationships xmlns="http://schemas.openxmlformats.org/package/2006/relationships">
  <Relationship Id="rId1" Type="http://schemas.openxmlformats.org/officeDocument/2006/relationships/image" Target="../media/54358_ca_object_representations_media_324_large9.jpg"/>
</Relationships>

</file>

<file path=ppt/slides/_rels/slide90.xml.rels><?xml version="1.0" encoding="UTF-8" standalone="yes"?>
<Relationships xmlns="http://schemas.openxmlformats.org/package/2006/relationships">
  <Relationship Id="rId1" Type="http://schemas.openxmlformats.org/officeDocument/2006/relationships/image" Target="../media/92925_ca_object_representations_media_43_large90.jpg"/>
</Relationships>

</file>

<file path=ppt/slides/_rels/slide91.xml.rels><?xml version="1.0" encoding="UTF-8" standalone="yes"?>
<Relationships xmlns="http://schemas.openxmlformats.org/package/2006/relationships">
  <Relationship Id="rId1" Type="http://schemas.openxmlformats.org/officeDocument/2006/relationships/image" Target="../media/74929_ca_object_representations_media_51_large91.jpg"/>
</Relationships>

</file>

<file path=ppt/slides/_rels/slide92.xml.rels><?xml version="1.0" encoding="UTF-8" standalone="yes"?>
<Relationships xmlns="http://schemas.openxmlformats.org/package/2006/relationships">
  <Relationship Id="rId1" Type="http://schemas.openxmlformats.org/officeDocument/2006/relationships/image" Target="../media/12523_ca_object_representations_media_33_large92.jpg"/>
</Relationships>

</file>

<file path=ppt/slides/_rels/slide93.xml.rels><?xml version="1.0" encoding="UTF-8" standalone="yes"?>
<Relationships xmlns="http://schemas.openxmlformats.org/package/2006/relationships">
  <Relationship Id="rId1" Type="http://schemas.openxmlformats.org/officeDocument/2006/relationships/image" Target="../media/5612_ca_object_representations_media_50_large93.jpg"/>
</Relationships>

</file>

<file path=ppt/slides/_rels/slide94.xml.rels><?xml version="1.0" encoding="UTF-8" standalone="yes"?>
<Relationships xmlns="http://schemas.openxmlformats.org/package/2006/relationships">
  <Relationship Id="rId1" Type="http://schemas.openxmlformats.org/officeDocument/2006/relationships/image" Target="../media/83974_ca_object_representations_media_34_large94.jpg"/>
</Relationships>

</file>

<file path=ppt/slides/_rels/slide95.xml.rels><?xml version="1.0" encoding="UTF-8" standalone="yes"?>
<Relationships xmlns="http://schemas.openxmlformats.org/package/2006/relationships">
  <Relationship Id="rId1" Type="http://schemas.openxmlformats.org/officeDocument/2006/relationships/image" Target="../media/57156_ca_object_representations_media_45_large95.jpg"/>
</Relationships>

</file>

<file path=ppt/slides/_rels/slide96.xml.rels><?xml version="1.0" encoding="UTF-8" standalone="yes"?>
<Relationships xmlns="http://schemas.openxmlformats.org/package/2006/relationships">
  <Relationship Id="rId1" Type="http://schemas.openxmlformats.org/officeDocument/2006/relationships/image" Target="../media/38243_ca_object_representations_media_414_large96.jpg"/>
</Relationships>

</file>

<file path=ppt/slides/_rels/slide97.xml.rels><?xml version="1.0" encoding="UTF-8" standalone="yes"?>
<Relationships xmlns="http://schemas.openxmlformats.org/package/2006/relationships">
  <Relationship Id="rId1" Type="http://schemas.openxmlformats.org/officeDocument/2006/relationships/image" Target="../media/17466_ca_object_representations_media_415_large97.jpg"/>
</Relationships>

</file>

<file path=ppt/slides/_rels/slide98.xml.rels><?xml version="1.0" encoding="UTF-8" standalone="yes"?>
<Relationships xmlns="http://schemas.openxmlformats.org/package/2006/relationships">
  <Relationship Id="rId1" Type="http://schemas.openxmlformats.org/officeDocument/2006/relationships/image" Target="../media/74276_ca_object_representations_media_428_large98.jpg"/>
</Relationships>

</file>

<file path=ppt/slides/_rels/slide99.xml.rels><?xml version="1.0" encoding="UTF-8" standalone="yes"?>
<Relationships xmlns="http://schemas.openxmlformats.org/package/2006/relationships">
  <Relationship Id="rId1" Type="http://schemas.openxmlformats.org/officeDocument/2006/relationships/image" Target="../media/41346_ca_object_representations_media_416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0195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Family Portrait (AKAA_KL)]]></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edium: 4 prints from a master 157 Prints, Drypoint on Hahnemühle Copperplate bright white paper, B/W, Sou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5717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Miss Mushiniski (First Big Crush)
 (AWID_BKmis9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on linen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2098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Nebraska Suite No. 1: Half a Fig (AWID_KNGNS1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atercolor and gouache on paper]]></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2098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Nebraska Suite No.2: Bubbly Eggplant (AWID_KNGNS2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atercolor and pigment pen on pape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2479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Nebraska Suite No.3: Cornhusker State (AWID_KNGNS3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Colored pencil, acrylic ink and gouache on pap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5622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elf Portrait with Ermine (AWID_KNGSPE1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4575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Wave of Mutilation (AWID_KNGWM1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Custom wallpaper, oil on canvas and tempera on drywall]]></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6005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Luna & Thousand River (AWID_LCSlun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Kinetic, Video, 1000Yard Korean Cotton Thread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58007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Golden Peaches of Samarakand (AWID_MHKgol9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pastel on chalkboard
Courtesy of the artist and Art Projects International, New York.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0669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ostman (AWID_MHKpos)]]></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pastel on chalkboard
Courtesy of the artist and Art Projects International, New York.]]></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63722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reparing Kimchi (AWID_MHKpre00 )]]></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pastel on chalkboard, LCD monitor.
Courtesy of the artist and Art Projects International, New York.]]></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9149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pring, Summer, Fall, and Winter (AWID_MHKspr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pastel on chalkboard.
Installation view, MYONG HI KIM: The New Four Seasons 
at Art Projects International, New York, 2015.
Courtesy of Art Projects International, New York.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038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unday Painting 10/11/15  (AWID_BKsun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and pen on canvas mounted on panel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rirang Mass Games (2018) (AWID_MNC_amg1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n installation of paintings, digital prints, and new media, with a photographic print as a vinyl wall, Museum of Contemporary Art (MoCA) Busan, Korea
Photo by: Lee Sang Uk]]></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2957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Dreaming Unification: Oori (우리) Protest for Peace (AWID_MNC_du1920)]]></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Custom-made IKB paint, stencil, spray paint, sumi ink in canvas
Photo by: Cyrus Feldma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7434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at Chocopie Together (AWID_MNC_ect1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100,000 Chocopie art installation for the audience to eat at the Busan Biennale 2018, sponsored by the Orion Co., Museum of Contemporary Art (MoCA) Busan, Korea
Photo by: Lee Sang Uk]]></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5943600"/>
          <a:chOff x="0" y="228600"/>
          <a:chExt cx="9239250" cy="5943600"/>
        </a:xfrm>
      </p:grpSpPr>
      <p:pic>
        <p:nvPicPr>
          <p:cNvPr id="1" name="" descr="Image"/>
          <p:cNvPicPr>
            <a:picLocks noChangeAspect="1"/>
          </p:cNvPicPr>
          <p:nvPr/>
        </p:nvPicPr>
        <p:blipFill>
          <a:blip r:embed="rId1"/>
          <a:stretch>
            <a:fillRect/>
          </a:stretch>
        </p:blipFill>
        <p:spPr>
          <a:xfrm>
            <a:off x="457200" y="1371600"/>
            <a:ext cx="87820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 28 Days (AWID_RH28d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Paper Hangul buttons, Pins, Crystal, Beads on Plexiglas + Video on Monitor
UNESCO Paris - Solo show 2015 -> Aisa Art Week 2015(Gallery Korea)]]></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83058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fter Empty Me (AWID_RHaft1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bu Dhabi RoseWood Hotel
Buttons, Pins, Beads on Wooden Pane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1752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Rest II (AWID_RHres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etal Buttons, Pins, Wooden Panel]]></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 Beginning of The Bright (AWID_RHthe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UNESCO Paris - Solo show 2015 -> Aisa Art Week 2015(Gallery Korea)
Paper Hangul Buttons, Pins, Beads on Plexiglas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5622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uddha Falling in Love
 (AWID_RWbud1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Paper buttons, beads, pins on Plexigla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64389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Pelvic Terrain) (AWID_SHBunt10)]]></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8958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J L Wings)  (AWID_SHBun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0576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ynecdoche (AWID_BKsyn9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and wax on panel]]></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Mountain God (AWID_SHC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n wood panel]]></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 countries (AWID_SHCaco90)]]></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empera, graphite, acrylic paint on canva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merican Dream (AWID_SHCame9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Lotto ticket, ball point pen, wood]]></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merican Pie (AWID_SHCame9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paint, silk screen print, wood]]></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merican Dream (AWID_SHCamer8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installation]]></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entrifugal (AWID_SHCcen9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paint on woo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ounting Up (AWID_SHCcou2010)]]></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Video (ongoin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Dreamscape (AWID_SHCdre1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n wood]]></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Forever Young (AWID_SHCfor1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n wood panel]]></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Korean Roulette (AWID_SHCkor9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n woo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6196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Whorl (Emma & Emmett) (AWID_BKwho)]]></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Egg tempera on panel]]></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Morning Calm (AWID_SHCmor9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utdoor installation]]></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My America (AWID_SHCmya9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Ceramic tile mural]]></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eriod (AWID_SHCper8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n paper]]></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Repose (AWID_SHCrep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n wood panel]]></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1240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RS-1 (AWID_SHCrs1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n paper]]></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ir Korea (AWID_SHCthei)]]></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n wood]]></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rophy (AWID_SHCtro1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Gouache on paper]]></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AWID_SHCunt8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empera, graphite, woo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53244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elow (AWID_SJJ)]]></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cedar totems and oil
Dimension is variable.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52101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03 (AWID_SJJ030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Exhibition Vie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1718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GSp1 (AWID_BOMgsp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and embedded rope on canva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9530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hairs (AWID_SJJchair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bout 120 chairs collected from 2000-2009 and lighting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rossroads  (AWID_SJJcro0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mage from a one-hour installation and performance piece, Itaparica, Brazil
In collaboration with a composer and clarinetist Derek Bermel
Sponsored by SACATAR Foundation, US/Brazil]]></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Nobody  (AWID_SJJnob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218 frames found in New York and Seoul
oil, acrylic, ink, fishing wire
Collection of the Seoul Museum of Art]]></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7053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 Face of Heaven (AWID_SJJthe1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LED lights through 304 holes on panel, 7 LED speed controllers, mixed media, 30 feet long bench, sound
Sound: excerpts from “Elixir,” composer Derek Bermel + Boston Modern Orchestra
Commissioned by Gyeonggi Museum of Art, Ansan, Korea.]]></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52101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o the Unknown God (AWID_SJJtot0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rko Art Center]]></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Wishing Bells/To Protect & To Serve  (AWID_SJJwis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108 bronze bells, 9 cedar columns, stainless trellis, lighting, plaza design at the Public Plaza Entrance of the LA Metro Detention Center, Los Angeles
Commissioned by City of Los Angeles Department of Cultural Affairs, Public Art Division, Los Angeles]]></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2672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Witness (AWID_SJJWit1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Site-specific installation
wood, mixed media, sound
Commissioned by Forum Schlossplatz, Aarau, Switzerland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ottari, The Island (AWID_SJKbot1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Used Japanese clothes, used Korean bedcovers, Dimensions variable, Site specific 8 Bottari installation at Palazzo Fortuni, Venice, Installation view]]></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Deductive Object (Bottari) (AWID_SJKded0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Deductive Object (Bottari cart)
19th C. Baguette Cart (France), 8 bottaris - used bed clothes and used clothes, bungee cords
100cm high x 97cm wide x 73cm deep
2007
Deductive Object (Bottari)
Single bottari - red embroidered used bed clothes, and used clothes
2007
Deductive Object (Bottari cart)
19th C. Baguette Cart (France), 8 bottaris - used bed clothes and used clothes, bungee cords
106cm high x 100cm wide x 63cm deep
2007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133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ncounter - Looking into Sewing (AWID_SJKenc8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480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GSp16 (AWID_BOMgsp1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embedded rope, laminated canvas on wood panel]]></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3910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lue Zone (AWID_SKblu1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2672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nfolding 280 Hours (AWID_SKenf0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62103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ying Space, CUAM (AWID_SK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5720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ying Space, Leeum Samsung Museum (AWID_SKKunt10)]]></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0005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ying Space
 (AWID_SKKunt1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itle: Untying Space
Year of Production: 2012
Dimensions (in): varies
Collaborators & Roles: Curated by Mami Kataoka
Location or Site: Installed for the "Phantom of Asia" international group show at Asian Art Nuseum, San Francisco
Types: Drawings, Installation
Others: Masking tape, adhesive vinyl, metal bar
Style: abstract, Cartoonesque
Subject Matter: Dynamic Energy, Geometric]]></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6003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eeing Appealing (AWID_SKpee05)]]></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133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ewing Space (AWID_SKsew13)]]></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pace Take Out (AWID_SKspa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sian Art Biennale 2015, Night View]]></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1"/>
          <a:stretch>
            <a:fillRect/>
          </a:stretch>
        </p:blipFill>
        <p:spPr>
          <a:xfrm>
            <a:off x="457200" y="1371600"/>
            <a:ext cx="87820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tudy from Liquid Drawing (AWID_SKstu1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6860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imes Composed III (AWID_SKtim0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385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Sp 1 (AWID_BOMpsp1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embedded rope, laminated canvas on wood panel]]></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38385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imes Composed (AWID_SKtim1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1624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ying Space, The New Children's Museum, Interaction piece (AWID_SKunt0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907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phrodisiac_05 (AWID_SMA_A0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Color on mulberry paper]]></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4003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phrodisiac_08 (AWID_SMA_A0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k and color on mulberry paper]]></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oalesced_01 (AWID_SMA_C1)]]></a:t>
            </a:r>
          </a:p>
        </p:txBody>
      </p:sp>
      <p:sp>
        <p:nvSpPr>
          <p:cNvPr id="2"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k and color on mulberry paper]]></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volutionary Impulse_02 (AWID_SMA_I02)]]></a:t>
            </a:r>
          </a:p>
        </p:txBody>
      </p:sp>
      <p:sp>
        <p:nvSpPr>
          <p:cNvPr id="2"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k and color on mulberry paper]]></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336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Its Inside Is Bigger Than Its Outside (AWID_SMA_IIIBTIO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k and color on mulberry paper]]></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133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Its Inside Is Bigger Than Its Outside_butterflies_03 (AWID_SMA_IIIBTIOB)]]></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k and color on mulberry paper]]></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196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ortrait of Peony (AWID_SMA_PP)]]></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k and color on mulberry pape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196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ortrait of Peony_color (AWID_SMA_PPc)]]></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k and color on mulberry pap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575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RC2 (AWID_BOMrc2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embedded rope, laminated canvas on wood panel]]></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4003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car, memory and transcendence_2 (AWID_SMA_SMT)]]></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k and color on mulberry paper, mounted as a scroll]]></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Voyage (AWID_SMA_V)]]></a:t>
            </a:r>
          </a:p>
        </p:txBody>
      </p:sp>
      <p:sp>
        <p:nvSpPr>
          <p:cNvPr id="2"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k, color and pigment on mulberry paper]]></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577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hanghai Black 1 (AWID_SSJsha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n wood panel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73152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irch, Lacebark Pine , and Bamboo (AWID_TSKblb)]]></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31242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ornucopia (AWID_TSKcor0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2100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Mountain Tao's Right Angle  (AWID_TSKmou1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32099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7.2cm North East Asia (AWID_TSKnor10)]]></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4288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Notebook 2 (AWID_TSKno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1"/>
          <a:stretch>
            <a:fillRect/>
          </a:stretch>
        </p:blipFill>
        <p:spPr>
          <a:xfrm>
            <a:off x="457200" y="1371600"/>
            <a:ext cx="9677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i's Window :-∞+∞ (AWID_TSKpis03)]]></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4572000"/>
          <a:chOff x="0" y="228600"/>
          <a:chExt cx="9839325" cy="4572000"/>
        </a:xfrm>
      </p:grpSpPr>
      <p:pic>
        <p:nvPicPr>
          <p:cNvPr id="1" name="" descr="Image"/>
          <p:cNvPicPr>
            <a:picLocks noChangeAspect="1"/>
          </p:cNvPicPr>
          <p:nvPr/>
        </p:nvPicPr>
        <p:blipFill>
          <a:blip r:embed="rId1"/>
          <a:stretch>
            <a:fillRect/>
          </a:stretch>
        </p:blipFill>
        <p:spPr>
          <a:xfrm>
            <a:off x="457200" y="1371600"/>
            <a:ext cx="93821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i's Window (AWID_TSKpis1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0861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Ap14 (AWID_BOMuap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and embedded rope on canva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2574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elf Portrait (AWID_TSKsel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32575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7.2 cm π (AWID_TSKsev08)]]></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0290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 Cup (AWID_TSKthe93)]]></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7625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fternoon Calm (AWID_VJE_aft18)]]></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5053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lue Birds in Hands (AWID_VJE_blu18)]]></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56864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Five Twenty Two (AWID_VJE_ftt1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25 unique single-channel videos on 7” tablets, music composed by John Driscoll, TRT 5:22 loop (each)]]></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Hometown Hero (Chink) (AWID_VJE_hom_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Single channel video, soft sculpture, hand upholstered recliner, uphostery fabric, TRT 11:31]]></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3623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Miss America (AWID_VJE_mis1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Nylon stocking, acrylic paint, molded plastic jar]]></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6863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retty Bird in Hands (AWID_VJE_pbi18)]]></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7053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inly Worn (AWID_VJE_thi1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RT 9:2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1146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MA (AWID_BOMuma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on laminated canvas and cord]]></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1338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Wedding Day  (AWID_WSK77)]]></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3907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 Door in the Forest  (AWID_WSKado16)]]></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1526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 Muse I (AWID_wskmus17)]]></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1145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River to my Pond (AWID_wskriv16)]]></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3719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ilent guitar  (AWID_wsksil)]]></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2672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 Muse IV  (AWID_WSKthe16)]]></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1717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 Muse II (AWID_wskthe17)]]></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7625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ody Drama (AWID_XCbod1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56673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de la Cruz Shoot  (AWID_XCdel1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Live film shoot as installatio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1624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ortal (AWID_XCpor1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75819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bduct  (AWID_abd1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670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My-14 (AWID_BOMumy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and rope on canvas]]></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33528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Ring (AWID_XCrin10)]]></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urveil (AWID_XCsur14)]]></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56864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urveil (AWID_XCsur15)]]></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AWID_XCunt12)]]></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336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recis  (AWID_YMMpre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atercolor on paper]]></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6670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ome Sense of Order 20131112 (AWID_YMMsom1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on linen]]></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6765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ome Sense of Order 20131120 (AWID_YMMsom1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on linen]]></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8195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ome Sense of Order 20150406 (AWID_YMMsom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on linen]]></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1338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ome Sense of Order 201703028 (AWID_YMMsom1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on linen]]></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8195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ome Sense of Order 20150430 (AWID_YMMsom2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on line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480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Sq 1 (AWID_BOMunt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embedded rope, laminated canvas on wood panel]]></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5147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re it is our homeland, my dear  (AWID_YMMthe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Screen print in light box]]></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9339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Disuse) (AWID_YMMunt0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Light box]]></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4193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Secrete saliva)  (AWID_YMMunt0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atercolor on paper]]></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4193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You remain)  (AWID_YMMunti0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atercolor on paper]]></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1718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fter Love (AWI_HRaft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Shell Buttons and Pins on Wooden Panel
Leila Heller Gallery - Solo Show 2014]]></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57435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nother Myself  (AWI_RHano1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Buttons, Pins, Beads, Threads on Wooden Panel]]></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18764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Reverberation (YMM_rev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atercolor on paper]]></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812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axonomy of Saints (YMM_tax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atercolor on paper]]></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9339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In layers) (YMM_unt0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Light bo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3242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P1-14 (AWID_BOMup1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and embedded rope on canv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2672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Jarak
 (AWID_CSLjar1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on Shaped Canva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4003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Nam (Shaman Dance) (AWID_CSLnam1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aterials include: Wood, Acrylic, Rabbit Skin Glu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2002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Oja-Rak	
 (AWID_CSLoja1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on shaped canvas, rabbit skin, glu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69818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One (AWID_CSLone1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Acrylic on Shaped Canva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4003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Running Wall (Squirrel)  (AWID_CSLrun0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133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a-Rae (AWID_CSLtar)]]></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1500 Yards  Korean Cotton  thread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2672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a-Rae  (AWID_CSLtar95	)]]></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aterials include: acrylic, wood, paper, rice paper, thread, U.V.L.S ge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fter Sun in an Empty Room (AWID_BKaft0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and alkyd on canva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343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 Flask of Dews (awID_DJHKafl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xed media on arches pap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6385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utumn Colors (AWID_DJHKaut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on canva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Hope Cloud (awid_DJHKhop1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riginal glass paint with backlit LED panel. Public artwork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0005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Lotus (AWID_DJHKlot9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Paper, mixed medi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0005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omerol (AWID_DJHKpom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on cava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6955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Whimsical Rays  (awid_DJHKwhi1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Needs location inform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Designing Egos, Wall painting, animation & table installation (AWID_EKdes201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99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No. 2 "Il vecchio castello" (AWID_EK_no2201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Graphite, ink on structured pap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133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Game of Artifice (AWID_gam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hreads and Pins on wall
IMAS (Internation Museum of Art and Science) Solo Show 201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56673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pring Time in Brooklyn  (AWID_HNAspr0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2193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elly Painting (Green) (AWID_BKbel9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Encaustic on linen on pane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2764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nother Freedom
 (AWID_HRano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ASS MoCA - Solo Show 2015
Pins, Threads on Wooden Pane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ecoming Again (AWID_HRbec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Paper Buttons, Beads, Crystals, and Pins on Plexigla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133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ontemplation Time (AWID_HRcon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Paper Buttons, Beads, and Pins on Plexiglas
Leila Heller Gallery - Solo Show 2014 -> Asian Art Week 2016 (Gallery Korea)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64389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ast Wind from old Palace (AWID_HReas1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Buttons, Pins, Bead, and Wooden Pane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744450" cy="5943600"/>
          <a:chOff x="0" y="228600"/>
          <a:chExt cx="12744450" cy="5943600"/>
        </a:xfrm>
      </p:grpSpPr>
      <p:pic>
        <p:nvPicPr>
          <p:cNvPr id="1" name="" descr="Image"/>
          <p:cNvPicPr>
            <a:picLocks noChangeAspect="1"/>
          </p:cNvPicPr>
          <p:nvPr/>
        </p:nvPicPr>
        <p:blipFill>
          <a:blip r:embed="rId1"/>
          <a:stretch>
            <a:fillRect/>
          </a:stretch>
        </p:blipFill>
        <p:spPr>
          <a:xfrm>
            <a:off x="457200" y="1371600"/>
            <a:ext cx="122872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ast Wind_K(LT) (AWID_HReas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Buttons, Beads, and Pins on Wooden Panel
Installed at Pullman Kaifeng Hote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50 Bulbs (AWID_HRL50b1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8196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low It!!! (AWID_HRLBi1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133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In Braids (AWID_HRLIB1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In Sook (AWID_HRLIS1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In Sook (AWID_HRLIS1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5050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lue Lift Sandalwood Fall (AWID_BKblu1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Dyed canva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I Have Been Told Not to Move (AWID_HRLIWT1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y See Us We Hear Them (AWID_HRLYSU1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ommunity (AWID_HSJ)]]></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Household furniture, carpe
Dimensions variabl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3910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unker (AWID_HSJbuk1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Ddesk, linoleum tiles
Dimensions variab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133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hair (AWID_HSJcha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he stair lift that had been used for 30 years and found from a local craigslist in Denver was installed on the gallery wall vertically. I attempted to highlight the vertical sculptural aspect of the object rather than its original functionalit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Instrument (AWID_HSJins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Upside down musical instrument “Pipe organ” resembles military instrument "missile”. This work explores to form new meanings and perceptions towards objects by removing them from its original setting and combining it in something unexpected.organ pipes, Dimensions Variabl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768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Marbleous  (AWID_HSJmar1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Found household furniture, faux marble tiles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2288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ied Piper  (AWID_HSJoie1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British police bat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4193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rayer Rug  (AWID_HSJpra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ilitary ribbons (found) mounted on fabric.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ion (AWID_HSJuni1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Eemergency survival blanket, flag pole
Dimensions variab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4860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osmos Pathos (AWID_BKcos1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Glue and pigment on dyed canva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Wishing well (AWID_HSJwish1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found old plastic tiles, foam board, grout, coin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9146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Atom's Rib (awid_JPato10)]]></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907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Dark Star (AWID_JPdar0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907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ternal Moment (awID_JPete1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907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ternal Moment (AWID_JPete1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907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In Memory's Lair (AWID_JPinm10)]]></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812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In Stillness They Dance (AWID_JPins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194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Lost in a Finite Space (AWID_JPlos11)]]></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907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Myth's Sway (AWID_JPmyt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907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Myth's Sway (AWID_JPmyt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Delacroix's Shadow
 (AWID_BKdel0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Flasche on panel and latex; shadow on wal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241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Notes from the Stars  (AWID_JPnot0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Public sculpture located at Seoul Institute of the Arts in Ansan, South Korea. Made of stainless steel.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7622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hared Destinies (AWID_JPsha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1813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imple Ties" (AWID_JPsim1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3812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intended Consequences (AWID_JPuni2010)]]></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elded steel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24003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herry Blossoms  (AWID_JRche1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71056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 Flesh and the Book  (AWID_JRfle13)]]></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0671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Niagara  (AWID_JRnia0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single channel video, TRT 1'45"]]></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768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Notes (AWID_JRnot0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
Eight-Channel Video installation with sound. 2 min 17 sec 
Sound composed by Elliott Sharp.]]></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56864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he Perfect Moment  (AWID_JRthe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he two-channel video depicts an old veteran dancer talking about her experiences. Her story has three parts: First, she talks about her experience as an only-audience of a famous modern dancer's solo piece. Second, she describes her first debut performance. She tries to describe the movements orally in detail while a young dancer simultaneously re-enacts the story in a bright empty studio. At last, the old veteran dancer recalls the perfect moment that she has experienced in her first solo performance. And again, she tries to describe the moment as detailed as possible while the young dancer still re-enact the moment and the movements that she describes.
The story and the dance however do not perfectly match throughout the piece. There are discrepancies: first, between the older dancer's story and the actual dance she performed long ago; secondly, between the younger dancer's rendition on the perfect moment and the older dancer's recollection of the moment and so on. While younger dancer does not replicate the original moment precisely, it still becomes her own perfect moment.
Memory cannot be perfectly re-presented or re-enacted. The story of a person cannot be perfectly re-presented, nobody can re-enact the moment that a person experienced either. It is impossible; however, the perfect moment exists. It is impossible to re-create, re-enact, re-present but such a moment exists with everyone's experienc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1"/>
          <a:stretch>
            <a:fillRect/>
          </a:stretch>
        </p:blipFill>
        <p:spPr>
          <a:xfrm>
            <a:off x="457200" y="1371600"/>
            <a:ext cx="49720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eladon Remnants (AWID_JScel0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9051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mmett at Twelve Months #2 (AWID_BKemm9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Egg tempera on panel]]></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9051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hemical Balance III  (AWID_JSche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Prescription bottles, mirror and epoxy, fluorescent lights
5 units, from 18 to 40 inches in diamete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9720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Cut Outs and Suspended Seams (AWID_JScut0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Commissioned by the Museum of Modern Art, New York for the exhibition Projects 81: Jean Shin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Dress Code  (AWID_JSdre0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Cut fabric (military uniforms and citizens’ clothes), Beva adhesive on 18 painted aluminum composite panel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levated (AWID_JSela1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stalled at the Lexington Avenue–63rd Street station.
Material:  laminated glass, glass mosaic, and ceramic tile.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1431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Everyday Monuments (AWID_JSeve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Sports trophies, painted cast and sculpted resins, projections
Commissioned by the Smithsonian American Art Museum, Washington, D.C. for the exhibition,
Jean Shin: Common Threads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2383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Found Installation Series (AWID_JSfou0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Digital c-print
20 in h x 16 in w; 16 in h x 20 in w
Edition of 6
Found Installation (Seams, Tapes and Chords)
Found Installation (Ribbons)
Found Installation (Vinyl Rolls)
Found Installation (Steel Rod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9720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ettings (AWID_JSset10)]]></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Ceramic plates and til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9720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Sound Wave (AWID_JSsou07)]]></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Melted 78 rpm records on
wooden armatur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9720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TEXTile (AWID_JStex0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 collaboration with The Fabric Workshop and Museum, Philadelphia
22,528 recycled computer keycaps and 192 custom keycaps, fabric, customized active keyboard and interactive software, video projection and painted aluminum armatur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2672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Days in New York – F Train (AWID_KLday_10-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itle: Days in New York – F Train
Year of Production: 2011--‐2014,
Type: 5--‐sync HD channel video installation, B/W, Sound
Digital Dimension: 1min. 40sec. loo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73367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Koryo Dynasty Cup With Dragon head Handle (AWID_BKkor9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on line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56864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Family Portrait (AWID_KLfam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Installation View at Brain Factory, Seoul, Korea, 2012
Type: HD Moving Image
Medium: 4 prints from a master 157 Prints, Drypoint on Hahnemühle Copperplate bright white paper, B/W, Sound
Digital Dimension: 44se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9720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Fresh Pink (AWID_KLfre15)]]></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itle: Fresh Pink
Year of Production: 2015
Type: HD Moving Image, 520 Monoprint on Pink Post--‐it, Color, Sound
Digital Dimension: 1mi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1907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Untitled – Grand Army Plaza. Brooklyn. NY. 03.09. (AWID_KLgra09)]]></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
HD Moving Image, 156 Prints, Drypoint on Hahnemühle Copperplate bright white paper 
Each print: 7 3⁄4 x 22 1⁄2 inches, B/W, Sound, 37sec. loo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895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Hana's Ride (AWID_KLhan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itle: Hana's Ride
Year of Production: 2014
Type: HD Moving Image, 327 Drypoint print, B/W, Sound
Digital dimension: 2mi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48006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Palgongsan Series (AWID_KLpal14)]]></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
2014, Five Channel Video Installation
Five mini projectors, MDF boards, Dimensions Vary, B/W, Sound.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22860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Walk (AWID_KLwal10)]]></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Title: Walk – 2010
Year of Production: 2010,
Type: HD Moving Image
Medium: 198 prints, Drypoint on Hahnemühle Copperplate bright white paper, B/W, Sound,
Digital Dimension: 1mi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9925"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Barbara at Café Folies-Bergère (AWID_KNGBCF18)]]></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flashe, acrylic and xerox transfer on canva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0040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Dreamland II (AWID_KNGDII03)]]></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on line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2194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Grab It By the Papaya (AWID_KNGGib16)]]></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Oil, flashe and acrylic ink on canva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1"/>
          <a:stretch>
            <a:fillRect/>
          </a:stretch>
        </p:blipFill>
        <p:spPr>
          <a:xfrm>
            <a:off x="457200" y="1371600"/>
            <a:ext cx="3867150" cy="3200400"/>
          </a:xfrm>
          <a:prstGeom prst="rect">
            <a:avLst/>
          </a:prstGeom>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p:spPr>
        <p:txBody>
          <a:bodyPr rtlCol="0" bIns="45720" lIns="91440" rIns="91440" tIns="45720">
            <a:spAutoFit/>
          </a:bodyPr>
          <a:lstStyle/>
          <a:p>
            <a:pPr algn="ctr" fontAlgn="base" marL="0" marR="0" indent="0" lvl="0">
              <a:lnSpc>
                <a:spcPct val="100000"/>
              </a:lnSpc>
            </a:pPr>
            <a:r>
              <a:rPr lang="en-US" b="1" sz="2000" u="none">
                <a:solidFill>
                  <a:srgbClr val="000000">
                    <a:alpha val="0"/>
                  </a:srgbClr>
                </a:solidFill>
                <a:latin typeface="Calibri"/>
              </a:rPr>
              <a:t><![CDATA[Morning Routine (AWID_KNGMR12)]]></a:t>
            </a:r>
          </a:p>
        </p:txBody>
      </p:sp>
      <p:sp>
        <p:nvSpPr>
          <p:cNvPr id="3" name=""/>
          <p:cNvSpPr txBox="1"/>
          <p:nvPr/>
        </p:nvSpPr>
        <p:spPr>
          <a:xfrm>
            <a:off x="5943600" y="1371600"/>
            <a:ext cx="2743200" cy="4572000"/>
          </a:xfrm>
          <a:prstGeom prst="rect"/>
        </p:spPr>
        <p:txBody>
          <a:bodyPr rtlCol="0" bIns="45720" lIns="91440" rIns="91440" tIns="45720">
            <a:spAutoFit/>
          </a:bodyPr>
          <a:lstStyle/>
          <a:p>
            <a:pPr algn="l" fontAlgn="base" marL="0" marR="0" indent="0" lvl="0">
              <a:lnSpc>
                <a:spcPct val="100000"/>
              </a:lnSpc>
            </a:pPr>
            <a:r>
              <a:rPr lang="en-US" sz="1200" u="none">
                <a:solidFill>
                  <a:srgbClr val="000000">
                    <a:alpha val="0"/>
                  </a:srgbClr>
                </a:solidFill>
                <a:latin typeface="Calibri"/>
              </a:rPr>
              <a:t><![CDATA[Watercolor, gouache, linocut, collage and modeling clay on paper mounted on panel]]></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218</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2024-05-19T20:23:05Z</dcterms:created>
  <dcterms:modified xsi:type="dcterms:W3CDTF">2024-05-19T20:23:05Z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